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Default Extension="xlsm" ContentType="application/vnd.ms-excel.sheet.macroEnabled.12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70" r:id="rId2"/>
    <p:sldId id="278" r:id="rId3"/>
    <p:sldId id="288" r:id="rId4"/>
    <p:sldId id="282" r:id="rId5"/>
    <p:sldId id="280" r:id="rId6"/>
    <p:sldId id="283" r:id="rId7"/>
    <p:sldId id="264" r:id="rId8"/>
    <p:sldId id="271" r:id="rId9"/>
    <p:sldId id="284" r:id="rId10"/>
    <p:sldId id="287" r:id="rId11"/>
    <p:sldId id="286" r:id="rId12"/>
    <p:sldId id="281" r:id="rId13"/>
    <p:sldId id="285" r:id="rId14"/>
    <p:sldId id="274" r:id="rId15"/>
    <p:sldId id="275" r:id="rId16"/>
    <p:sldId id="277" r:id="rId17"/>
    <p:sldId id="276" r:id="rId18"/>
    <p:sldId id="279" r:id="rId19"/>
  </p:sldIdLst>
  <p:sldSz cx="9144000" cy="6858000" type="screen4x3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4A4400"/>
    <a:srgbClr val="423F00"/>
    <a:srgbClr val="F8EC00"/>
    <a:srgbClr val="FFFFFF"/>
    <a:srgbClr val="E5E100"/>
    <a:srgbClr val="FFFF00"/>
    <a:srgbClr val="F4F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淡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淡色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テーマ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テーマ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テーマ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淡色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淡色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淡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中間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淡色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淡色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淡色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中間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間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中間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中間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034E78-7F5D-4C2E-B375-FC64B27BC917}" styleName="濃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濃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濃色 2 - アクセント 1/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濃色 2 - アクセント 3/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濃色 2 - アクセント 5/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中間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間 3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間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中間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中間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テーマ 2 - アクセント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淡色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淡色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淡色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中間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中間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4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092" y="-678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_____1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_____2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_____3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13"/>
  <c:chart>
    <c:plotArea>
      <c:layout>
        <c:manualLayout>
          <c:layoutTarget val="inner"/>
          <c:xMode val="edge"/>
          <c:yMode val="edge"/>
          <c:x val="8.1186054573367014E-2"/>
          <c:y val="2.3909173644020544E-2"/>
          <c:w val="0.9176318526221976"/>
          <c:h val="0.7736539197668346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AAA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Lbls>
            <c:dLbl>
              <c:idx val="0"/>
              <c:layout>
                <c:manualLayout>
                  <c:x val="-2.8825662810611476E-17"/>
                  <c:y val="8.8446556615869726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9.1605362209293759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0"/>
                  <c:y val="9.4764167802717528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lang="ja-JP" b="1">
                    <a:solidFill>
                      <a:schemeClr val="bg1"/>
                    </a:solidFill>
                  </a:defRPr>
                </a:pPr>
                <a:endParaRPr lang="ja-JP"/>
              </a:p>
            </c:txPr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43</c:v>
                </c:pt>
                <c:pt idx="1">
                  <c:v>25</c:v>
                </c:pt>
                <c:pt idx="2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BBB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2.8825662810611476E-17"/>
                  <c:y val="8.8446556615869615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0"/>
                  <c:y val="9.4764167802717528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1530265124244546E-16"/>
                  <c:y val="9.1605362209293759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lang="ja-JP" b="1">
                    <a:solidFill>
                      <a:schemeClr val="bg1"/>
                    </a:solidFill>
                  </a:defRPr>
                </a:pPr>
                <a:endParaRPr lang="ja-JP"/>
              </a:p>
            </c:txPr>
            <c:showVal val="1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24</c:v>
                </c:pt>
                <c:pt idx="1">
                  <c:v>44</c:v>
                </c:pt>
                <c:pt idx="2">
                  <c:v>18</c:v>
                </c:pt>
              </c:numCache>
            </c:numRef>
          </c:val>
        </c:ser>
        <c:gapWidth val="125"/>
        <c:axId val="62512512"/>
        <c:axId val="106448000"/>
      </c:barChart>
      <c:catAx>
        <c:axId val="6251251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540"/>
        </c:spPr>
        <c:txPr>
          <a:bodyPr/>
          <a:lstStyle/>
          <a:p>
            <a:pPr>
              <a:defRPr lang="ja-JP" sz="1605" b="0">
                <a:latin typeface="+mn-lt"/>
              </a:defRPr>
            </a:pPr>
            <a:endParaRPr lang="ja-JP"/>
          </a:p>
        </c:txPr>
        <c:crossAx val="106448000"/>
        <c:crossesAt val="0"/>
        <c:auto val="1"/>
        <c:lblAlgn val="ctr"/>
        <c:lblOffset val="100"/>
      </c:catAx>
      <c:valAx>
        <c:axId val="10644800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ja-JP"/>
          </a:p>
        </c:txPr>
        <c:crossAx val="62512512"/>
        <c:crosses val="autoZero"/>
        <c:crossBetween val="between"/>
        <c:majorUnit val="10"/>
        <c:minorUnit val="2"/>
      </c:valAx>
      <c:spPr>
        <a:noFill/>
        <a:ln w="25408">
          <a:noFill/>
        </a:ln>
      </c:spPr>
    </c:plotArea>
    <c:legend>
      <c:legendPos val="r"/>
      <c:layout>
        <c:manualLayout>
          <c:xMode val="edge"/>
          <c:yMode val="edge"/>
          <c:x val="0.10259149210122302"/>
          <c:y val="0.92553168235673999"/>
          <c:w val="0.83137077204972065"/>
          <c:h val="5.088179040711395E-2"/>
        </c:manualLayout>
      </c:layout>
      <c:txPr>
        <a:bodyPr anchor="ctr" anchorCtr="1"/>
        <a:lstStyle/>
        <a:p>
          <a:pPr algn="l">
            <a:defRPr lang="ja-JP" sz="1400" b="0"/>
          </a:pPr>
          <a:endParaRPr lang="ja-JP"/>
        </a:p>
      </c:txPr>
    </c:legend>
    <c:plotVisOnly val="1"/>
    <c:dispBlanksAs val="gap"/>
  </c:chart>
  <c:txPr>
    <a:bodyPr/>
    <a:lstStyle/>
    <a:p>
      <a:pPr>
        <a:defRPr sz="1805"/>
      </a:pPr>
      <a:endParaRPr lang="ja-JP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ja-JP"/>
  <c:style val="13"/>
  <c:chart>
    <c:title>
      <c:layout>
        <c:manualLayout>
          <c:xMode val="edge"/>
          <c:yMode val="edge"/>
          <c:x val="0.43429158619323499"/>
          <c:y val="0.83392458829081761"/>
        </c:manualLayout>
      </c:layout>
      <c:txPr>
        <a:bodyPr/>
        <a:lstStyle/>
        <a:p>
          <a:pPr>
            <a:defRPr lang="ja-JP" sz="2002" b="0"/>
          </a:pPr>
          <a:endParaRPr lang="ja-JP"/>
        </a:p>
      </c:txPr>
    </c:title>
    <c:plotArea>
      <c:layout>
        <c:manualLayout>
          <c:layoutTarget val="inner"/>
          <c:xMode val="edge"/>
          <c:yMode val="edge"/>
          <c:x val="8.1186054573367014E-2"/>
          <c:y val="2.3909173644020537E-2"/>
          <c:w val="0.9176318526221976"/>
          <c:h val="0.773653919766835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2013</c:v>
                </c:pt>
              </c:strCache>
            </c:strRef>
          </c:tx>
          <c:dPt>
            <c:idx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3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Pt>
            <c:idx val="4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13207547169811"/>
                  <c:y val="-6.6334917461902204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14779874213836533"/>
                  <c:y val="-0.1231934181435331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0.15408755509334901"/>
                  <c:y val="6.6334917461902204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lang="ja-JP" sz="2802" b="1">
                    <a:solidFill>
                      <a:schemeClr val="bg1"/>
                    </a:solidFill>
                  </a:defRPr>
                </a:pPr>
                <a:endParaRPr lang="ja-JP"/>
              </a:p>
            </c:txPr>
            <c:showVal val="1"/>
            <c:showLeaderLines val="1"/>
          </c:dLbls>
          <c:cat>
            <c:strRef>
              <c:f>Sheet1!$A$2:$A$6</c:f>
              <c:strCache>
                <c:ptCount val="5"/>
                <c:pt idx="0">
                  <c:v>aaa</c:v>
                </c:pt>
                <c:pt idx="1">
                  <c:v>bbb</c:v>
                </c:pt>
                <c:pt idx="2">
                  <c:v>ccc</c:v>
                </c:pt>
                <c:pt idx="3">
                  <c:v>ddd</c:v>
                </c:pt>
                <c:pt idx="4">
                  <c:v>eee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55</c:v>
                </c:pt>
                <c:pt idx="1">
                  <c:v>20</c:v>
                </c:pt>
                <c:pt idx="2">
                  <c:v>15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firstSliceAng val="0"/>
      </c:pieChart>
      <c:spPr>
        <a:noFill/>
        <a:ln w="25408">
          <a:noFill/>
        </a:ln>
      </c:spPr>
    </c:plotArea>
    <c:legend>
      <c:legendPos val="r"/>
      <c:layout>
        <c:manualLayout>
          <c:xMode val="edge"/>
          <c:yMode val="edge"/>
          <c:x val="0.14326127866092217"/>
          <c:y val="0.90144862018430705"/>
          <c:w val="0.70265067102461365"/>
          <c:h val="9.7109714597977695E-2"/>
        </c:manualLayout>
      </c:layout>
      <c:txPr>
        <a:bodyPr/>
        <a:lstStyle/>
        <a:p>
          <a:pPr>
            <a:defRPr lang="ja-JP" sz="1400"/>
          </a:pPr>
          <a:endParaRPr lang="ja-JP"/>
        </a:p>
      </c:txPr>
    </c:legend>
    <c:plotVisOnly val="1"/>
    <c:dispBlanksAs val="zero"/>
  </c:chart>
  <c:txPr>
    <a:bodyPr/>
    <a:lstStyle/>
    <a:p>
      <a:pPr>
        <a:defRPr sz="1802"/>
      </a:pPr>
      <a:endParaRPr lang="ja-JP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19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AAA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1.5602193693003627E-3"/>
                  <c:y val="-2.5266479290190977E-2"/>
                </c:manualLayout>
              </c:layout>
              <c:showVal val="1"/>
            </c:dLbl>
            <c:dLbl>
              <c:idx val="1"/>
              <c:layout>
                <c:manualLayout>
                  <c:x val="-2.8083948647406539E-2"/>
                  <c:y val="5.36912684916558E-2"/>
                </c:manualLayout>
              </c:layout>
              <c:showVal val="1"/>
            </c:dLbl>
            <c:dLbl>
              <c:idx val="2"/>
              <c:layout>
                <c:manualLayout>
                  <c:x val="-1.5602193693003061E-3"/>
                  <c:y val="5.0532958580381968E-2"/>
                </c:manualLayout>
              </c:layout>
              <c:showVal val="1"/>
            </c:dLbl>
            <c:dLbl>
              <c:idx val="3"/>
              <c:layout>
                <c:manualLayout>
                  <c:x val="-4.8366800448311278E-2"/>
                  <c:y val="-5.36912684916558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>
                    <a:solidFill>
                      <a:schemeClr val="tx2"/>
                    </a:solidFill>
                  </a:defRPr>
                </a:pPr>
                <a:endParaRPr lang="ja-JP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</c:v>
                </c:pt>
                <c:pt idx="1">
                  <c:v>25</c:v>
                </c:pt>
                <c:pt idx="2">
                  <c:v>35</c:v>
                </c:pt>
                <c:pt idx="3">
                  <c:v>40</c:v>
                </c:pt>
                <c:pt idx="4">
                  <c:v>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BBB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2.1843071170205026E-2"/>
                  <c:y val="3.7899718935286486E-2"/>
                </c:manualLayout>
              </c:layout>
              <c:showVal val="1"/>
            </c:dLbl>
            <c:dLbl>
              <c:idx val="3"/>
              <c:layout>
                <c:manualLayout>
                  <c:x val="-3.1204387386007254E-3"/>
                  <c:y val="-2.2108169378917124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accent1"/>
                    </a:solidFill>
                  </a:defRPr>
                </a:pPr>
                <a:endParaRPr lang="ja-JP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35</c:v>
                </c:pt>
                <c:pt idx="4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CCC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3.1204387386007254E-2"/>
                  <c:y val="-6.6324508136751281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ja-JP"/>
              </a:p>
            </c:txPr>
            <c:showVal val="1"/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30</c:v>
                </c:pt>
                <c:pt idx="2">
                  <c:v>45</c:v>
                </c:pt>
                <c:pt idx="3">
                  <c:v>15</c:v>
                </c:pt>
                <c:pt idx="4">
                  <c:v>40</c:v>
                </c:pt>
              </c:numCache>
            </c:numRef>
          </c:val>
        </c:ser>
        <c:dLbls>
          <c:showVal val="1"/>
        </c:dLbls>
        <c:marker val="1"/>
        <c:axId val="157772416"/>
        <c:axId val="157794688"/>
      </c:lineChart>
      <c:catAx>
        <c:axId val="1577724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ja-JP"/>
          </a:p>
        </c:txPr>
        <c:crossAx val="157794688"/>
        <c:crossesAt val="0"/>
        <c:auto val="1"/>
        <c:lblAlgn val="ctr"/>
        <c:lblOffset val="100"/>
      </c:catAx>
      <c:valAx>
        <c:axId val="15779468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200"/>
            </a:pPr>
            <a:endParaRPr lang="ja-JP"/>
          </a:p>
        </c:txPr>
        <c:crossAx val="15777241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 b="0"/>
      </a:pPr>
      <a:endParaRPr lang="ja-JP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68FC4-DED2-4C51-A23D-AF77AAA29023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5A37D2D4-4DBC-4EE7-965E-B41DBFC8162F}">
      <dgm:prSet phldrT="[テキスト]" custT="1"/>
      <dgm:spPr/>
      <dgm:t>
        <a:bodyPr/>
        <a:lstStyle/>
        <a:p>
          <a:r>
            <a:rPr lang="ja-JP" alt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rPr>
            <a:t>これはダミーテキストです。</a:t>
          </a:r>
          <a:endParaRPr kumimoji="1" lang="ja-JP" altLang="en-US" sz="14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DFA993F-A5BC-49AD-B158-5844EEF5EEF7}" type="sibTrans" cxnId="{61F9649E-516F-4CC8-9FA6-82BC6C429CBD}">
      <dgm:prSet/>
      <dgm:spPr/>
      <dgm:t>
        <a:bodyPr/>
        <a:lstStyle/>
        <a:p>
          <a:endParaRPr kumimoji="1" lang="ja-JP" altLang="en-US" sz="1800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3AB9E96-1AC1-451D-A984-BB90AB75BC3D}" type="parTrans" cxnId="{61F9649E-516F-4CC8-9FA6-82BC6C429CBD}">
      <dgm:prSet/>
      <dgm:spPr/>
      <dgm:t>
        <a:bodyPr/>
        <a:lstStyle/>
        <a:p>
          <a:endParaRPr kumimoji="1" lang="ja-JP" altLang="en-US" sz="1800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8764C3E-998B-4B04-A075-BB8570E1BBC9}">
      <dgm:prSet phldrT="[テキスト]" custT="1"/>
      <dgm:spPr/>
      <dgm:t>
        <a:bodyPr/>
        <a:lstStyle/>
        <a:p>
          <a:r>
            <a:rPr lang="ja-JP" alt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rPr>
            <a:t>これはダミーテキストです。</a:t>
          </a:r>
          <a:endParaRPr kumimoji="1" lang="ja-JP" altLang="en-US" sz="14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11BBE07-5947-4728-87A4-8C3DC1713F04}" type="sibTrans" cxnId="{D3182031-AFF1-4399-9AA7-9AC315B47D51}">
      <dgm:prSet/>
      <dgm:spPr/>
      <dgm:t>
        <a:bodyPr/>
        <a:lstStyle/>
        <a:p>
          <a:endParaRPr kumimoji="1" lang="ja-JP" altLang="en-US" sz="1800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654FE37-3B92-4C2A-A821-C349D02C6693}" type="parTrans" cxnId="{D3182031-AFF1-4399-9AA7-9AC315B47D51}">
      <dgm:prSet/>
      <dgm:spPr/>
      <dgm:t>
        <a:bodyPr/>
        <a:lstStyle/>
        <a:p>
          <a:endParaRPr kumimoji="1" lang="ja-JP" altLang="en-US" sz="1800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A425C88-77C5-4E1C-BBDD-7960F4C9B807}">
      <dgm:prSet phldrT="[テキスト]" custT="1"/>
      <dgm:spPr/>
      <dgm:t>
        <a:bodyPr/>
        <a:lstStyle/>
        <a:p>
          <a:r>
            <a:rPr lang="ja-JP" alt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rPr>
            <a:t>これはダミーテキストです。</a:t>
          </a:r>
          <a:endParaRPr kumimoji="1" lang="ja-JP" altLang="en-US" sz="14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621E2E7-87EC-42B2-A5D5-9A109AFCCC69}" type="sibTrans" cxnId="{D407AE7E-88BA-4504-93E2-692562302BBF}">
      <dgm:prSet/>
      <dgm:spPr/>
      <dgm:t>
        <a:bodyPr/>
        <a:lstStyle/>
        <a:p>
          <a:endParaRPr kumimoji="1" lang="ja-JP" altLang="en-US" sz="1800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6C85391-28DA-403B-B28F-866AECD164AE}" type="parTrans" cxnId="{D407AE7E-88BA-4504-93E2-692562302BBF}">
      <dgm:prSet/>
      <dgm:spPr/>
      <dgm:t>
        <a:bodyPr/>
        <a:lstStyle/>
        <a:p>
          <a:endParaRPr kumimoji="1" lang="ja-JP" altLang="en-US" sz="1800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E27C125-CC3F-4B8F-B139-EAA2082514AD}">
      <dgm:prSet phldrT="[テキスト]" custT="1"/>
      <dgm:spPr/>
      <dgm:t>
        <a:bodyPr/>
        <a:lstStyle/>
        <a:p>
          <a:r>
            <a:rPr lang="ja-JP" alt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rPr>
            <a:t>これはダミーテキストです。</a:t>
          </a:r>
          <a:endParaRPr kumimoji="1" lang="ja-JP" altLang="en-US" sz="14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35D8A45-5A4F-42EF-B846-4FAC260DDE26}" type="parTrans" cxnId="{DA38994A-5251-453E-AE12-91824452E163}">
      <dgm:prSet/>
      <dgm:spPr/>
      <dgm:t>
        <a:bodyPr/>
        <a:lstStyle/>
        <a:p>
          <a:endParaRPr kumimoji="1" lang="ja-JP" altLang="en-US" sz="1800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E586BF8-C4B2-45D9-8A96-81B0D23A2732}" type="sibTrans" cxnId="{DA38994A-5251-453E-AE12-91824452E163}">
      <dgm:prSet/>
      <dgm:spPr/>
      <dgm:t>
        <a:bodyPr/>
        <a:lstStyle/>
        <a:p>
          <a:endParaRPr kumimoji="1" lang="ja-JP" altLang="en-US" sz="1800" b="1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0D3D069-C7F1-4E42-9462-A3C774F39505}" type="pres">
      <dgm:prSet presAssocID="{58868FC4-DED2-4C51-A23D-AF77AAA290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7408B58-2973-45B9-BD4D-76D32FD43332}" type="pres">
      <dgm:prSet presAssocID="{CA425C88-77C5-4E1C-BBDD-7960F4C9B807}" presName="parTxOnly" presStyleLbl="node1" presStyleIdx="0" presStyleCnt="4" custScaleY="13673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FC528FA-75B0-4D0A-A5D9-108539E38119}" type="pres">
      <dgm:prSet presAssocID="{4621E2E7-87EC-42B2-A5D5-9A109AFCCC69}" presName="parSpace" presStyleCnt="0"/>
      <dgm:spPr/>
    </dgm:pt>
    <dgm:pt modelId="{921CC5BF-00D7-4E39-BF92-9CE207ADAA09}" type="pres">
      <dgm:prSet presAssocID="{38764C3E-998B-4B04-A075-BB8570E1BBC9}" presName="parTxOnly" presStyleLbl="node1" presStyleIdx="1" presStyleCnt="4" custScaleY="13673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7AE2515-6A2D-4669-8CD8-E83E511A85FE}" type="pres">
      <dgm:prSet presAssocID="{211BBE07-5947-4728-87A4-8C3DC1713F04}" presName="parSpace" presStyleCnt="0"/>
      <dgm:spPr/>
    </dgm:pt>
    <dgm:pt modelId="{5277333B-E0E8-45C6-AB0E-B94ADC888446}" type="pres">
      <dgm:prSet presAssocID="{5A37D2D4-4DBC-4EE7-965E-B41DBFC8162F}" presName="parTxOnly" presStyleLbl="node1" presStyleIdx="2" presStyleCnt="4" custScaleY="13673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EB365BF-E057-4041-8377-9AC614C8C1D2}" type="pres">
      <dgm:prSet presAssocID="{BDFA993F-A5BC-49AD-B158-5844EEF5EEF7}" presName="parSpace" presStyleCnt="0"/>
      <dgm:spPr/>
    </dgm:pt>
    <dgm:pt modelId="{8A626362-EF81-49FE-BE00-D1BCCF52F1A4}" type="pres">
      <dgm:prSet presAssocID="{6E27C125-CC3F-4B8F-B139-EAA2082514AD}" presName="parTxOnly" presStyleLbl="node1" presStyleIdx="3" presStyleCnt="4" custScaleY="14236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A38994A-5251-453E-AE12-91824452E163}" srcId="{58868FC4-DED2-4C51-A23D-AF77AAA29023}" destId="{6E27C125-CC3F-4B8F-B139-EAA2082514AD}" srcOrd="3" destOrd="0" parTransId="{D35D8A45-5A4F-42EF-B846-4FAC260DDE26}" sibTransId="{9E586BF8-C4B2-45D9-8A96-81B0D23A2732}"/>
    <dgm:cxn modelId="{B458ED4E-0999-41BC-9CD9-10E0F6B0CA7C}" type="presOf" srcId="{CA425C88-77C5-4E1C-BBDD-7960F4C9B807}" destId="{47408B58-2973-45B9-BD4D-76D32FD43332}" srcOrd="0" destOrd="0" presId="urn:microsoft.com/office/officeart/2005/8/layout/hChevron3"/>
    <dgm:cxn modelId="{85753DBF-C32F-43D1-A906-F73137C13A93}" type="presOf" srcId="{6E27C125-CC3F-4B8F-B139-EAA2082514AD}" destId="{8A626362-EF81-49FE-BE00-D1BCCF52F1A4}" srcOrd="0" destOrd="0" presId="urn:microsoft.com/office/officeart/2005/8/layout/hChevron3"/>
    <dgm:cxn modelId="{61F9649E-516F-4CC8-9FA6-82BC6C429CBD}" srcId="{58868FC4-DED2-4C51-A23D-AF77AAA29023}" destId="{5A37D2D4-4DBC-4EE7-965E-B41DBFC8162F}" srcOrd="2" destOrd="0" parTransId="{C3AB9E96-1AC1-451D-A984-BB90AB75BC3D}" sibTransId="{BDFA993F-A5BC-49AD-B158-5844EEF5EEF7}"/>
    <dgm:cxn modelId="{D3182031-AFF1-4399-9AA7-9AC315B47D51}" srcId="{58868FC4-DED2-4C51-A23D-AF77AAA29023}" destId="{38764C3E-998B-4B04-A075-BB8570E1BBC9}" srcOrd="1" destOrd="0" parTransId="{C654FE37-3B92-4C2A-A821-C349D02C6693}" sibTransId="{211BBE07-5947-4728-87A4-8C3DC1713F04}"/>
    <dgm:cxn modelId="{2B2A07DE-BF56-4968-84A3-8F54D7FA3069}" type="presOf" srcId="{38764C3E-998B-4B04-A075-BB8570E1BBC9}" destId="{921CC5BF-00D7-4E39-BF92-9CE207ADAA09}" srcOrd="0" destOrd="0" presId="urn:microsoft.com/office/officeart/2005/8/layout/hChevron3"/>
    <dgm:cxn modelId="{4559D446-F144-4EF3-8E37-52EB502469FC}" type="presOf" srcId="{58868FC4-DED2-4C51-A23D-AF77AAA29023}" destId="{D0D3D069-C7F1-4E42-9462-A3C774F39505}" srcOrd="0" destOrd="0" presId="urn:microsoft.com/office/officeart/2005/8/layout/hChevron3"/>
    <dgm:cxn modelId="{D407AE7E-88BA-4504-93E2-692562302BBF}" srcId="{58868FC4-DED2-4C51-A23D-AF77AAA29023}" destId="{CA425C88-77C5-4E1C-BBDD-7960F4C9B807}" srcOrd="0" destOrd="0" parTransId="{D6C85391-28DA-403B-B28F-866AECD164AE}" sibTransId="{4621E2E7-87EC-42B2-A5D5-9A109AFCCC69}"/>
    <dgm:cxn modelId="{155613BA-EB80-46B2-A51A-48BC87F23F22}" type="presOf" srcId="{5A37D2D4-4DBC-4EE7-965E-B41DBFC8162F}" destId="{5277333B-E0E8-45C6-AB0E-B94ADC888446}" srcOrd="0" destOrd="0" presId="urn:microsoft.com/office/officeart/2005/8/layout/hChevron3"/>
    <dgm:cxn modelId="{0321FB88-34A2-41CF-9DF6-9D96F9838252}" type="presParOf" srcId="{D0D3D069-C7F1-4E42-9462-A3C774F39505}" destId="{47408B58-2973-45B9-BD4D-76D32FD43332}" srcOrd="0" destOrd="0" presId="urn:microsoft.com/office/officeart/2005/8/layout/hChevron3"/>
    <dgm:cxn modelId="{8BB16634-0FB8-4718-881A-5792C81C9834}" type="presParOf" srcId="{D0D3D069-C7F1-4E42-9462-A3C774F39505}" destId="{5FC528FA-75B0-4D0A-A5D9-108539E38119}" srcOrd="1" destOrd="0" presId="urn:microsoft.com/office/officeart/2005/8/layout/hChevron3"/>
    <dgm:cxn modelId="{98C4F576-4645-49CC-9BA5-0A0BDF6157BB}" type="presParOf" srcId="{D0D3D069-C7F1-4E42-9462-A3C774F39505}" destId="{921CC5BF-00D7-4E39-BF92-9CE207ADAA09}" srcOrd="2" destOrd="0" presId="urn:microsoft.com/office/officeart/2005/8/layout/hChevron3"/>
    <dgm:cxn modelId="{06003195-2090-47F7-B9C5-9F78F38A3248}" type="presParOf" srcId="{D0D3D069-C7F1-4E42-9462-A3C774F39505}" destId="{27AE2515-6A2D-4669-8CD8-E83E511A85FE}" srcOrd="3" destOrd="0" presId="urn:microsoft.com/office/officeart/2005/8/layout/hChevron3"/>
    <dgm:cxn modelId="{8843AFBB-3A0A-49A3-9BDA-6398DAA58AEF}" type="presParOf" srcId="{D0D3D069-C7F1-4E42-9462-A3C774F39505}" destId="{5277333B-E0E8-45C6-AB0E-B94ADC888446}" srcOrd="4" destOrd="0" presId="urn:microsoft.com/office/officeart/2005/8/layout/hChevron3"/>
    <dgm:cxn modelId="{D78C9F65-7BF1-4962-BA27-6F8BE705BAFC}" type="presParOf" srcId="{D0D3D069-C7F1-4E42-9462-A3C774F39505}" destId="{1EB365BF-E057-4041-8377-9AC614C8C1D2}" srcOrd="5" destOrd="0" presId="urn:microsoft.com/office/officeart/2005/8/layout/hChevron3"/>
    <dgm:cxn modelId="{91E5DF4D-9F54-4773-8D2B-BCE3342A7F9D}" type="presParOf" srcId="{D0D3D069-C7F1-4E42-9462-A3C774F39505}" destId="{8A626362-EF81-49FE-BE00-D1BCCF52F1A4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B81729-2C5D-4B6B-BB22-A9937FF82E74}" type="doc">
      <dgm:prSet loTypeId="urn:microsoft.com/office/officeart/2005/8/layout/pyramid1" loCatId="pyramid" qsTypeId="urn:microsoft.com/office/officeart/2005/8/quickstyle/simple4" qsCatId="simple" csTypeId="urn:microsoft.com/office/officeart/2005/8/colors/accent1_2" csCatId="accent1" phldr="1"/>
      <dgm:spPr/>
    </dgm:pt>
    <dgm:pt modelId="{CF2C7A2D-7471-49E2-BBF3-36AE43C81A9A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chemeClr val="bg1"/>
              </a:solidFill>
            </a:rPr>
            <a:t>text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A5CC2E34-057A-489C-8C87-6F021157663E}" type="parTrans" cxnId="{70DABABD-7D18-4F1F-B77B-5265E16EA7B4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E0945956-2C82-400D-8F25-DC790AF26AA9}" type="sibTrans" cxnId="{70DABABD-7D18-4F1F-B77B-5265E16EA7B4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D3D7DA14-2808-4216-A0FF-9A7B12D5C55C}">
      <dgm:prSet phldrT="[テキスト]"/>
      <dgm:spPr/>
      <dgm:t>
        <a:bodyPr/>
        <a:lstStyle/>
        <a:p>
          <a:r>
            <a:rPr kumimoji="1" lang="en-US" altLang="ja-JP" dirty="0" err="1" smtClean="0">
              <a:solidFill>
                <a:schemeClr val="bg1"/>
              </a:solidFill>
            </a:rPr>
            <a:t>texttexttexttext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75CEBC88-306F-4F25-ABE6-49B3BDDC6955}" type="parTrans" cxnId="{9E1D8848-7BD0-451D-9345-1C097582524C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9EE1B304-05D1-4E5D-AB1A-77A91CE4CE91}" type="sibTrans" cxnId="{9E1D8848-7BD0-451D-9345-1C097582524C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C543B818-04DC-455A-A716-6CD661CB3083}">
      <dgm:prSet phldrT="[テキスト]"/>
      <dgm:spPr/>
      <dgm:t>
        <a:bodyPr/>
        <a:lstStyle/>
        <a:p>
          <a:r>
            <a:rPr kumimoji="1" lang="en-US" altLang="ja-JP" dirty="0" err="1" smtClean="0">
              <a:solidFill>
                <a:schemeClr val="bg1"/>
              </a:solidFill>
            </a:rPr>
            <a:t>texttexttexttexttexttext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759BDA22-800A-4AEA-967E-91FCCA6ED3C3}" type="parTrans" cxnId="{1E867D53-972C-465D-8487-090A72C58EBF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835ECF00-1A4C-4B43-A761-9145F6582425}" type="sibTrans" cxnId="{1E867D53-972C-465D-8487-090A72C58EBF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D935E8BE-79F6-4C41-8120-FBB4D33EC2BA}">
      <dgm:prSet phldrT="[テキスト]"/>
      <dgm:spPr/>
      <dgm:t>
        <a:bodyPr/>
        <a:lstStyle/>
        <a:p>
          <a:r>
            <a:rPr kumimoji="1" lang="en-US" altLang="ja-JP" smtClean="0">
              <a:solidFill>
                <a:schemeClr val="bg1"/>
              </a:solidFill>
            </a:rPr>
            <a:t>texttexttexttexttexttexttexttext</a:t>
          </a:r>
          <a:endParaRPr kumimoji="1" lang="ja-JP" altLang="en-US" dirty="0">
            <a:solidFill>
              <a:schemeClr val="bg1"/>
            </a:solidFill>
          </a:endParaRPr>
        </a:p>
      </dgm:t>
    </dgm:pt>
    <dgm:pt modelId="{04090DEE-1C0E-4285-9836-374F8124E4A1}" type="parTrans" cxnId="{854BDB86-47E9-4AF5-BD20-45939CE19ABC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361E93F5-06B0-4442-89AF-CC631182EF1D}" type="sibTrans" cxnId="{854BDB86-47E9-4AF5-BD20-45939CE19ABC}">
      <dgm:prSet/>
      <dgm:spPr/>
      <dgm:t>
        <a:bodyPr/>
        <a:lstStyle/>
        <a:p>
          <a:endParaRPr kumimoji="1" lang="ja-JP" altLang="en-US">
            <a:solidFill>
              <a:schemeClr val="bg1"/>
            </a:solidFill>
          </a:endParaRPr>
        </a:p>
      </dgm:t>
    </dgm:pt>
    <dgm:pt modelId="{E6D62B19-D1A0-4E82-93C0-B81571F0D2DD}" type="pres">
      <dgm:prSet presAssocID="{86B81729-2C5D-4B6B-BB22-A9937FF82E74}" presName="Name0" presStyleCnt="0">
        <dgm:presLayoutVars>
          <dgm:dir/>
          <dgm:animLvl val="lvl"/>
          <dgm:resizeHandles val="exact"/>
        </dgm:presLayoutVars>
      </dgm:prSet>
      <dgm:spPr/>
    </dgm:pt>
    <dgm:pt modelId="{4275B7B3-34A7-43D6-8ED1-CA341AD02473}" type="pres">
      <dgm:prSet presAssocID="{CF2C7A2D-7471-49E2-BBF3-36AE43C81A9A}" presName="Name8" presStyleCnt="0"/>
      <dgm:spPr/>
    </dgm:pt>
    <dgm:pt modelId="{916A1CD3-6DB5-4F6F-BE20-D8BD2F2E85B4}" type="pres">
      <dgm:prSet presAssocID="{CF2C7A2D-7471-49E2-BBF3-36AE43C81A9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A8DA06A-167F-430A-8C39-F0562A33767F}" type="pres">
      <dgm:prSet presAssocID="{CF2C7A2D-7471-49E2-BBF3-36AE43C81A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563229F-A211-4057-B25E-3010B03D18C0}" type="pres">
      <dgm:prSet presAssocID="{D3D7DA14-2808-4216-A0FF-9A7B12D5C55C}" presName="Name8" presStyleCnt="0"/>
      <dgm:spPr/>
    </dgm:pt>
    <dgm:pt modelId="{9A1AD567-A6F0-45DA-BA15-3AB98B6B074C}" type="pres">
      <dgm:prSet presAssocID="{D3D7DA14-2808-4216-A0FF-9A7B12D5C55C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1D65BEA-354D-4FA7-9797-F0F514410E11}" type="pres">
      <dgm:prSet presAssocID="{D3D7DA14-2808-4216-A0FF-9A7B12D5C5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4B510A3-9F7A-4A4B-A3E9-C5A1A101C327}" type="pres">
      <dgm:prSet presAssocID="{C543B818-04DC-455A-A716-6CD661CB3083}" presName="Name8" presStyleCnt="0"/>
      <dgm:spPr/>
    </dgm:pt>
    <dgm:pt modelId="{712F0024-24D5-45AD-AF9A-2A33259EBFD5}" type="pres">
      <dgm:prSet presAssocID="{C543B818-04DC-455A-A716-6CD661CB3083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8119FB4-FBCF-4D80-81C0-0E56807E410B}" type="pres">
      <dgm:prSet presAssocID="{C543B818-04DC-455A-A716-6CD661CB308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0A2AEDE-B7F0-4F86-B937-82202B513466}" type="pres">
      <dgm:prSet presAssocID="{D935E8BE-79F6-4C41-8120-FBB4D33EC2BA}" presName="Name8" presStyleCnt="0"/>
      <dgm:spPr/>
    </dgm:pt>
    <dgm:pt modelId="{136A9744-5FD7-402E-A29F-B26E1396E4F9}" type="pres">
      <dgm:prSet presAssocID="{D935E8BE-79F6-4C41-8120-FBB4D33EC2BA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80414FA-8E22-46B2-9C16-9D7919C52140}" type="pres">
      <dgm:prSet presAssocID="{D935E8BE-79F6-4C41-8120-FBB4D33EC2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A55B197-92B0-47DD-B931-34FFB1F5A2BA}" type="presOf" srcId="{CF2C7A2D-7471-49E2-BBF3-36AE43C81A9A}" destId="{916A1CD3-6DB5-4F6F-BE20-D8BD2F2E85B4}" srcOrd="0" destOrd="0" presId="urn:microsoft.com/office/officeart/2005/8/layout/pyramid1"/>
    <dgm:cxn modelId="{8A3D6E57-161F-411E-95BC-679A7303F29B}" type="presOf" srcId="{D935E8BE-79F6-4C41-8120-FBB4D33EC2BA}" destId="{F80414FA-8E22-46B2-9C16-9D7919C52140}" srcOrd="1" destOrd="0" presId="urn:microsoft.com/office/officeart/2005/8/layout/pyramid1"/>
    <dgm:cxn modelId="{2222930F-2DDF-4716-82DB-F0CE6BB75D4D}" type="presOf" srcId="{CF2C7A2D-7471-49E2-BBF3-36AE43C81A9A}" destId="{8A8DA06A-167F-430A-8C39-F0562A33767F}" srcOrd="1" destOrd="0" presId="urn:microsoft.com/office/officeart/2005/8/layout/pyramid1"/>
    <dgm:cxn modelId="{23ED5BEE-8F8C-4C26-A9FD-63CD611BA3D6}" type="presOf" srcId="{C543B818-04DC-455A-A716-6CD661CB3083}" destId="{C8119FB4-FBCF-4D80-81C0-0E56807E410B}" srcOrd="1" destOrd="0" presId="urn:microsoft.com/office/officeart/2005/8/layout/pyramid1"/>
    <dgm:cxn modelId="{70DABABD-7D18-4F1F-B77B-5265E16EA7B4}" srcId="{86B81729-2C5D-4B6B-BB22-A9937FF82E74}" destId="{CF2C7A2D-7471-49E2-BBF3-36AE43C81A9A}" srcOrd="0" destOrd="0" parTransId="{A5CC2E34-057A-489C-8C87-6F021157663E}" sibTransId="{E0945956-2C82-400D-8F25-DC790AF26AA9}"/>
    <dgm:cxn modelId="{E16E2EBC-3C0B-499E-9C19-844E3604E895}" type="presOf" srcId="{C543B818-04DC-455A-A716-6CD661CB3083}" destId="{712F0024-24D5-45AD-AF9A-2A33259EBFD5}" srcOrd="0" destOrd="0" presId="urn:microsoft.com/office/officeart/2005/8/layout/pyramid1"/>
    <dgm:cxn modelId="{396B2B17-BD1F-4A60-BB5D-A3E7D4277E33}" type="presOf" srcId="{D3D7DA14-2808-4216-A0FF-9A7B12D5C55C}" destId="{31D65BEA-354D-4FA7-9797-F0F514410E11}" srcOrd="1" destOrd="0" presId="urn:microsoft.com/office/officeart/2005/8/layout/pyramid1"/>
    <dgm:cxn modelId="{510646FB-A894-4A39-A8A7-E61968DB4DCD}" type="presOf" srcId="{D3D7DA14-2808-4216-A0FF-9A7B12D5C55C}" destId="{9A1AD567-A6F0-45DA-BA15-3AB98B6B074C}" srcOrd="0" destOrd="0" presId="urn:microsoft.com/office/officeart/2005/8/layout/pyramid1"/>
    <dgm:cxn modelId="{1E867D53-972C-465D-8487-090A72C58EBF}" srcId="{86B81729-2C5D-4B6B-BB22-A9937FF82E74}" destId="{C543B818-04DC-455A-A716-6CD661CB3083}" srcOrd="2" destOrd="0" parTransId="{759BDA22-800A-4AEA-967E-91FCCA6ED3C3}" sibTransId="{835ECF00-1A4C-4B43-A761-9145F6582425}"/>
    <dgm:cxn modelId="{AE2C1E8F-987A-4BB2-8DD1-875D446D087A}" type="presOf" srcId="{86B81729-2C5D-4B6B-BB22-A9937FF82E74}" destId="{E6D62B19-D1A0-4E82-93C0-B81571F0D2DD}" srcOrd="0" destOrd="0" presId="urn:microsoft.com/office/officeart/2005/8/layout/pyramid1"/>
    <dgm:cxn modelId="{9E1D8848-7BD0-451D-9345-1C097582524C}" srcId="{86B81729-2C5D-4B6B-BB22-A9937FF82E74}" destId="{D3D7DA14-2808-4216-A0FF-9A7B12D5C55C}" srcOrd="1" destOrd="0" parTransId="{75CEBC88-306F-4F25-ABE6-49B3BDDC6955}" sibTransId="{9EE1B304-05D1-4E5D-AB1A-77A91CE4CE91}"/>
    <dgm:cxn modelId="{854BDB86-47E9-4AF5-BD20-45939CE19ABC}" srcId="{86B81729-2C5D-4B6B-BB22-A9937FF82E74}" destId="{D935E8BE-79F6-4C41-8120-FBB4D33EC2BA}" srcOrd="3" destOrd="0" parTransId="{04090DEE-1C0E-4285-9836-374F8124E4A1}" sibTransId="{361E93F5-06B0-4442-89AF-CC631182EF1D}"/>
    <dgm:cxn modelId="{8CE87B10-F8DC-48B4-AF95-856B6FF62FB5}" type="presOf" srcId="{D935E8BE-79F6-4C41-8120-FBB4D33EC2BA}" destId="{136A9744-5FD7-402E-A29F-B26E1396E4F9}" srcOrd="0" destOrd="0" presId="urn:microsoft.com/office/officeart/2005/8/layout/pyramid1"/>
    <dgm:cxn modelId="{D70540EB-0616-443C-9458-2A6516571FDF}" type="presParOf" srcId="{E6D62B19-D1A0-4E82-93C0-B81571F0D2DD}" destId="{4275B7B3-34A7-43D6-8ED1-CA341AD02473}" srcOrd="0" destOrd="0" presId="urn:microsoft.com/office/officeart/2005/8/layout/pyramid1"/>
    <dgm:cxn modelId="{AB4E6EDD-0B0A-4D1D-8321-96BD629AE942}" type="presParOf" srcId="{4275B7B3-34A7-43D6-8ED1-CA341AD02473}" destId="{916A1CD3-6DB5-4F6F-BE20-D8BD2F2E85B4}" srcOrd="0" destOrd="0" presId="urn:microsoft.com/office/officeart/2005/8/layout/pyramid1"/>
    <dgm:cxn modelId="{260688F4-8E28-4366-BB94-C02635AFD061}" type="presParOf" srcId="{4275B7B3-34A7-43D6-8ED1-CA341AD02473}" destId="{8A8DA06A-167F-430A-8C39-F0562A33767F}" srcOrd="1" destOrd="0" presId="urn:microsoft.com/office/officeart/2005/8/layout/pyramid1"/>
    <dgm:cxn modelId="{272627F4-5534-4CBF-B252-187E779A3CC1}" type="presParOf" srcId="{E6D62B19-D1A0-4E82-93C0-B81571F0D2DD}" destId="{4563229F-A211-4057-B25E-3010B03D18C0}" srcOrd="1" destOrd="0" presId="urn:microsoft.com/office/officeart/2005/8/layout/pyramid1"/>
    <dgm:cxn modelId="{84A51EE0-9F56-4201-9AF5-43449C5CCFCA}" type="presParOf" srcId="{4563229F-A211-4057-B25E-3010B03D18C0}" destId="{9A1AD567-A6F0-45DA-BA15-3AB98B6B074C}" srcOrd="0" destOrd="0" presId="urn:microsoft.com/office/officeart/2005/8/layout/pyramid1"/>
    <dgm:cxn modelId="{834344C6-9A66-4434-A295-521DEC92C14B}" type="presParOf" srcId="{4563229F-A211-4057-B25E-3010B03D18C0}" destId="{31D65BEA-354D-4FA7-9797-F0F514410E11}" srcOrd="1" destOrd="0" presId="urn:microsoft.com/office/officeart/2005/8/layout/pyramid1"/>
    <dgm:cxn modelId="{82DCD61D-B89C-4699-B1E5-C4EE5F8A4FB0}" type="presParOf" srcId="{E6D62B19-D1A0-4E82-93C0-B81571F0D2DD}" destId="{34B510A3-9F7A-4A4B-A3E9-C5A1A101C327}" srcOrd="2" destOrd="0" presId="urn:microsoft.com/office/officeart/2005/8/layout/pyramid1"/>
    <dgm:cxn modelId="{B538B5EB-32B6-40F1-95DD-6B1E7FB5B47E}" type="presParOf" srcId="{34B510A3-9F7A-4A4B-A3E9-C5A1A101C327}" destId="{712F0024-24D5-45AD-AF9A-2A33259EBFD5}" srcOrd="0" destOrd="0" presId="urn:microsoft.com/office/officeart/2005/8/layout/pyramid1"/>
    <dgm:cxn modelId="{933F2C5E-7670-440E-8A7E-87EA221AF211}" type="presParOf" srcId="{34B510A3-9F7A-4A4B-A3E9-C5A1A101C327}" destId="{C8119FB4-FBCF-4D80-81C0-0E56807E410B}" srcOrd="1" destOrd="0" presId="urn:microsoft.com/office/officeart/2005/8/layout/pyramid1"/>
    <dgm:cxn modelId="{CCF35AF5-EDDE-48D8-954E-D85B6F09595D}" type="presParOf" srcId="{E6D62B19-D1A0-4E82-93C0-B81571F0D2DD}" destId="{80A2AEDE-B7F0-4F86-B937-82202B513466}" srcOrd="3" destOrd="0" presId="urn:microsoft.com/office/officeart/2005/8/layout/pyramid1"/>
    <dgm:cxn modelId="{CAD9AE55-F2E1-4682-8A8C-F6D34D522E56}" type="presParOf" srcId="{80A2AEDE-B7F0-4F86-B937-82202B513466}" destId="{136A9744-5FD7-402E-A29F-B26E1396E4F9}" srcOrd="0" destOrd="0" presId="urn:microsoft.com/office/officeart/2005/8/layout/pyramid1"/>
    <dgm:cxn modelId="{9933C926-6DD8-44B3-883B-6EC4FFD60C43}" type="presParOf" srcId="{80A2AEDE-B7F0-4F86-B937-82202B513466}" destId="{F80414FA-8E22-46B2-9C16-9D7919C5214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A96DD9-5A68-2B4E-85F0-4E2C95C4B6D2}" type="doc">
      <dgm:prSet loTypeId="urn:microsoft.com/office/officeart/2005/8/layout/radial6" loCatId="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kumimoji="1" lang="ja-JP" altLang="en-US"/>
        </a:p>
      </dgm:t>
    </dgm:pt>
    <dgm:pt modelId="{32A07B0E-33FB-774C-A9C3-9400D204202F}">
      <dgm:prSet phldrT="[テキスト]" custT="1"/>
      <dgm:spPr/>
      <dgm:t>
        <a:bodyPr/>
        <a:lstStyle/>
        <a:p>
          <a:r>
            <a:rPr kumimoji="1" lang="en-US" altLang="ja-JP" sz="4800" dirty="0" smtClean="0"/>
            <a:t>E</a:t>
          </a:r>
          <a:endParaRPr kumimoji="1" lang="ja-JP" altLang="en-US" sz="4800" dirty="0"/>
        </a:p>
      </dgm:t>
    </dgm:pt>
    <dgm:pt modelId="{676F5605-1782-D843-9552-E52E0F7BA5A6}" type="parTrans" cxnId="{FF64EAF0-DB97-E64A-BE4E-4DD5338349DF}">
      <dgm:prSet/>
      <dgm:spPr/>
      <dgm:t>
        <a:bodyPr/>
        <a:lstStyle/>
        <a:p>
          <a:endParaRPr kumimoji="1" lang="ja-JP" altLang="en-US"/>
        </a:p>
      </dgm:t>
    </dgm:pt>
    <dgm:pt modelId="{4868DD87-1CCA-AA41-8053-AB52E0BB60FF}" type="sibTrans" cxnId="{FF64EAF0-DB97-E64A-BE4E-4DD5338349DF}">
      <dgm:prSet/>
      <dgm:spPr/>
      <dgm:t>
        <a:bodyPr/>
        <a:lstStyle/>
        <a:p>
          <a:endParaRPr kumimoji="1" lang="ja-JP" altLang="en-US"/>
        </a:p>
      </dgm:t>
    </dgm:pt>
    <dgm:pt modelId="{85CB0E1C-0C5B-404A-A712-8BDCD8941B30}">
      <dgm:prSet phldrT="[テキスト]" custT="1"/>
      <dgm:spPr/>
      <dgm:t>
        <a:bodyPr/>
        <a:lstStyle/>
        <a:p>
          <a:r>
            <a:rPr kumimoji="1" lang="en-US" altLang="ja-JP" sz="3200" dirty="0" smtClean="0"/>
            <a:t>A</a:t>
          </a:r>
          <a:endParaRPr kumimoji="1" lang="ja-JP" altLang="en-US" sz="3200" dirty="0"/>
        </a:p>
      </dgm:t>
    </dgm:pt>
    <dgm:pt modelId="{1546CCF9-B8CB-A74F-9D99-6F17C33D5FA0}" type="parTrans" cxnId="{66A80DA9-A0BB-C741-832C-4D0AC7651527}">
      <dgm:prSet/>
      <dgm:spPr/>
      <dgm:t>
        <a:bodyPr/>
        <a:lstStyle/>
        <a:p>
          <a:endParaRPr kumimoji="1" lang="ja-JP" altLang="en-US"/>
        </a:p>
      </dgm:t>
    </dgm:pt>
    <dgm:pt modelId="{2FF5F0F9-8A33-5144-89B7-504DE3D3D393}" type="sibTrans" cxnId="{66A80DA9-A0BB-C741-832C-4D0AC7651527}">
      <dgm:prSet/>
      <dgm:spPr/>
      <dgm:t>
        <a:bodyPr/>
        <a:lstStyle/>
        <a:p>
          <a:endParaRPr kumimoji="1" lang="ja-JP" altLang="en-US"/>
        </a:p>
      </dgm:t>
    </dgm:pt>
    <dgm:pt modelId="{5D0A81FA-C7CF-9C42-85D8-7643C4B5774C}">
      <dgm:prSet phldrT="[テキスト]" custT="1"/>
      <dgm:spPr/>
      <dgm:t>
        <a:bodyPr/>
        <a:lstStyle/>
        <a:p>
          <a:r>
            <a:rPr kumimoji="1" lang="en-US" altLang="ja-JP" sz="3200" dirty="0" smtClean="0"/>
            <a:t>D</a:t>
          </a:r>
          <a:endParaRPr kumimoji="1" lang="ja-JP" altLang="en-US" sz="3200" dirty="0"/>
        </a:p>
      </dgm:t>
    </dgm:pt>
    <dgm:pt modelId="{EC11DD54-C873-A844-801A-8E1AE823474C}" type="parTrans" cxnId="{755302C4-6C3F-9A4D-B5AA-D1BA2D270B3C}">
      <dgm:prSet/>
      <dgm:spPr/>
      <dgm:t>
        <a:bodyPr/>
        <a:lstStyle/>
        <a:p>
          <a:endParaRPr kumimoji="1" lang="ja-JP" altLang="en-US"/>
        </a:p>
      </dgm:t>
    </dgm:pt>
    <dgm:pt modelId="{E2A33EF8-D6A0-2E4C-A602-3C7D4A446AD8}" type="sibTrans" cxnId="{755302C4-6C3F-9A4D-B5AA-D1BA2D270B3C}">
      <dgm:prSet/>
      <dgm:spPr/>
      <dgm:t>
        <a:bodyPr/>
        <a:lstStyle/>
        <a:p>
          <a:endParaRPr kumimoji="1" lang="ja-JP" altLang="en-US"/>
        </a:p>
      </dgm:t>
    </dgm:pt>
    <dgm:pt modelId="{92212D30-5D7A-144C-B9D3-438CD1D41D0B}">
      <dgm:prSet phldrT="[テキスト]" custT="1"/>
      <dgm:spPr/>
      <dgm:t>
        <a:bodyPr/>
        <a:lstStyle/>
        <a:p>
          <a:r>
            <a:rPr kumimoji="1" lang="en-US" altLang="ja-JP" sz="3200" dirty="0" smtClean="0"/>
            <a:t>C</a:t>
          </a:r>
          <a:endParaRPr kumimoji="1" lang="ja-JP" altLang="en-US" sz="3200" dirty="0"/>
        </a:p>
      </dgm:t>
    </dgm:pt>
    <dgm:pt modelId="{BD03E982-91A1-9F44-BBD2-A3C0F6520759}" type="parTrans" cxnId="{510CD398-8279-0C44-B2D0-72C27250A604}">
      <dgm:prSet/>
      <dgm:spPr/>
      <dgm:t>
        <a:bodyPr/>
        <a:lstStyle/>
        <a:p>
          <a:endParaRPr kumimoji="1" lang="ja-JP" altLang="en-US"/>
        </a:p>
      </dgm:t>
    </dgm:pt>
    <dgm:pt modelId="{1E288961-D489-2948-B749-9CE1AF13F18A}" type="sibTrans" cxnId="{510CD398-8279-0C44-B2D0-72C27250A604}">
      <dgm:prSet/>
      <dgm:spPr/>
      <dgm:t>
        <a:bodyPr/>
        <a:lstStyle/>
        <a:p>
          <a:endParaRPr kumimoji="1" lang="ja-JP" altLang="en-US"/>
        </a:p>
      </dgm:t>
    </dgm:pt>
    <dgm:pt modelId="{D4CDAA6A-3352-1941-BF49-C8570481B25D}">
      <dgm:prSet phldrT="[テキスト]" custT="1"/>
      <dgm:spPr/>
      <dgm:t>
        <a:bodyPr/>
        <a:lstStyle/>
        <a:p>
          <a:r>
            <a:rPr kumimoji="1" lang="en-US" altLang="ja-JP" sz="3200" dirty="0" smtClean="0"/>
            <a:t>B</a:t>
          </a:r>
          <a:endParaRPr kumimoji="1" lang="ja-JP" altLang="en-US" sz="3200" dirty="0"/>
        </a:p>
      </dgm:t>
    </dgm:pt>
    <dgm:pt modelId="{58A25AA7-5BD4-D141-935A-AF04DE7A1E04}" type="parTrans" cxnId="{159F5024-A9E7-824C-BFA4-F7536962115F}">
      <dgm:prSet/>
      <dgm:spPr/>
      <dgm:t>
        <a:bodyPr/>
        <a:lstStyle/>
        <a:p>
          <a:endParaRPr kumimoji="1" lang="ja-JP" altLang="en-US"/>
        </a:p>
      </dgm:t>
    </dgm:pt>
    <dgm:pt modelId="{C090CA1D-F1D0-5E45-B22E-AF2B97FBD876}" type="sibTrans" cxnId="{159F5024-A9E7-824C-BFA4-F7536962115F}">
      <dgm:prSet/>
      <dgm:spPr/>
      <dgm:t>
        <a:bodyPr/>
        <a:lstStyle/>
        <a:p>
          <a:endParaRPr kumimoji="1" lang="ja-JP" altLang="en-US"/>
        </a:p>
      </dgm:t>
    </dgm:pt>
    <dgm:pt modelId="{30A2E41A-352F-5A4E-B144-76EF7168843D}" type="pres">
      <dgm:prSet presAssocID="{8BA96DD9-5A68-2B4E-85F0-4E2C95C4B6D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5643A2A7-6CD5-9E4B-9126-B3D275D2935B}" type="pres">
      <dgm:prSet presAssocID="{32A07B0E-33FB-774C-A9C3-9400D204202F}" presName="centerShape" presStyleLbl="node0" presStyleIdx="0" presStyleCnt="1"/>
      <dgm:spPr/>
      <dgm:t>
        <a:bodyPr/>
        <a:lstStyle/>
        <a:p>
          <a:endParaRPr kumimoji="1" lang="ja-JP" altLang="en-US"/>
        </a:p>
      </dgm:t>
    </dgm:pt>
    <dgm:pt modelId="{B9A1D3A7-8EC6-874E-8051-C2EBE2BF2C24}" type="pres">
      <dgm:prSet presAssocID="{85CB0E1C-0C5B-404A-A712-8BDCD8941B3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2B13A10-A528-0E41-B449-F20F02DECD46}" type="pres">
      <dgm:prSet presAssocID="{85CB0E1C-0C5B-404A-A712-8BDCD8941B30}" presName="dummy" presStyleCnt="0"/>
      <dgm:spPr/>
    </dgm:pt>
    <dgm:pt modelId="{47B9C173-889B-F44E-A180-1ED9CBDADF09}" type="pres">
      <dgm:prSet presAssocID="{2FF5F0F9-8A33-5144-89B7-504DE3D3D393}" presName="sibTrans" presStyleLbl="sibTrans2D1" presStyleIdx="0" presStyleCnt="4"/>
      <dgm:spPr/>
      <dgm:t>
        <a:bodyPr/>
        <a:lstStyle/>
        <a:p>
          <a:endParaRPr kumimoji="1" lang="ja-JP" altLang="en-US"/>
        </a:p>
      </dgm:t>
    </dgm:pt>
    <dgm:pt modelId="{223499FE-FD1D-4A42-BAFF-156A48940556}" type="pres">
      <dgm:prSet presAssocID="{5D0A81FA-C7CF-9C42-85D8-7643C4B577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E3B88C3-89A7-824A-8122-F0B7BBEEB6EB}" type="pres">
      <dgm:prSet presAssocID="{5D0A81FA-C7CF-9C42-85D8-7643C4B5774C}" presName="dummy" presStyleCnt="0"/>
      <dgm:spPr/>
    </dgm:pt>
    <dgm:pt modelId="{607F519B-70EF-CA42-B890-10C29C7EDE6F}" type="pres">
      <dgm:prSet presAssocID="{E2A33EF8-D6A0-2E4C-A602-3C7D4A446AD8}" presName="sibTrans" presStyleLbl="sibTrans2D1" presStyleIdx="1" presStyleCnt="4"/>
      <dgm:spPr/>
      <dgm:t>
        <a:bodyPr/>
        <a:lstStyle/>
        <a:p>
          <a:endParaRPr kumimoji="1" lang="ja-JP" altLang="en-US"/>
        </a:p>
      </dgm:t>
    </dgm:pt>
    <dgm:pt modelId="{F3725919-7F5B-BD4F-82F6-0B31D12CB942}" type="pres">
      <dgm:prSet presAssocID="{92212D30-5D7A-144C-B9D3-438CD1D41D0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45E0DC9-1986-6148-812E-5BE32D9EB23D}" type="pres">
      <dgm:prSet presAssocID="{92212D30-5D7A-144C-B9D3-438CD1D41D0B}" presName="dummy" presStyleCnt="0"/>
      <dgm:spPr/>
    </dgm:pt>
    <dgm:pt modelId="{B65615F0-F426-BF41-8805-6DA9B3A32942}" type="pres">
      <dgm:prSet presAssocID="{1E288961-D489-2948-B749-9CE1AF13F18A}" presName="sibTrans" presStyleLbl="sibTrans2D1" presStyleIdx="2" presStyleCnt="4"/>
      <dgm:spPr/>
      <dgm:t>
        <a:bodyPr/>
        <a:lstStyle/>
        <a:p>
          <a:endParaRPr kumimoji="1" lang="ja-JP" altLang="en-US"/>
        </a:p>
      </dgm:t>
    </dgm:pt>
    <dgm:pt modelId="{B4200208-B033-884B-B710-4DBC0DBCA2A1}" type="pres">
      <dgm:prSet presAssocID="{D4CDAA6A-3352-1941-BF49-C8570481B25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18C0B55-7EDC-CE47-AB3C-252CA85B87C7}" type="pres">
      <dgm:prSet presAssocID="{D4CDAA6A-3352-1941-BF49-C8570481B25D}" presName="dummy" presStyleCnt="0"/>
      <dgm:spPr/>
    </dgm:pt>
    <dgm:pt modelId="{151E04C8-CA79-2546-B607-A19F224E5C05}" type="pres">
      <dgm:prSet presAssocID="{C090CA1D-F1D0-5E45-B22E-AF2B97FBD876}" presName="sibTrans" presStyleLbl="sibTrans2D1" presStyleIdx="3" presStyleCnt="4"/>
      <dgm:spPr/>
      <dgm:t>
        <a:bodyPr/>
        <a:lstStyle/>
        <a:p>
          <a:endParaRPr kumimoji="1" lang="ja-JP" altLang="en-US"/>
        </a:p>
      </dgm:t>
    </dgm:pt>
  </dgm:ptLst>
  <dgm:cxnLst>
    <dgm:cxn modelId="{29F065B5-DBAB-BB47-9B95-9967090AFD20}" type="presOf" srcId="{8BA96DD9-5A68-2B4E-85F0-4E2C95C4B6D2}" destId="{30A2E41A-352F-5A4E-B144-76EF7168843D}" srcOrd="0" destOrd="0" presId="urn:microsoft.com/office/officeart/2005/8/layout/radial6"/>
    <dgm:cxn modelId="{9476DD66-DDD6-5442-9100-EAD0CF3095AB}" type="presOf" srcId="{85CB0E1C-0C5B-404A-A712-8BDCD8941B30}" destId="{B9A1D3A7-8EC6-874E-8051-C2EBE2BF2C24}" srcOrd="0" destOrd="0" presId="urn:microsoft.com/office/officeart/2005/8/layout/radial6"/>
    <dgm:cxn modelId="{09DDD5F0-6D38-D545-A3E3-77B2408EA7FE}" type="presOf" srcId="{E2A33EF8-D6A0-2E4C-A602-3C7D4A446AD8}" destId="{607F519B-70EF-CA42-B890-10C29C7EDE6F}" srcOrd="0" destOrd="0" presId="urn:microsoft.com/office/officeart/2005/8/layout/radial6"/>
    <dgm:cxn modelId="{7681B835-37C8-CA43-BD1E-6001F41C0CEF}" type="presOf" srcId="{92212D30-5D7A-144C-B9D3-438CD1D41D0B}" destId="{F3725919-7F5B-BD4F-82F6-0B31D12CB942}" srcOrd="0" destOrd="0" presId="urn:microsoft.com/office/officeart/2005/8/layout/radial6"/>
    <dgm:cxn modelId="{F9E1DD04-97DA-2D40-B162-6A0FA1B15514}" type="presOf" srcId="{2FF5F0F9-8A33-5144-89B7-504DE3D3D393}" destId="{47B9C173-889B-F44E-A180-1ED9CBDADF09}" srcOrd="0" destOrd="0" presId="urn:microsoft.com/office/officeart/2005/8/layout/radial6"/>
    <dgm:cxn modelId="{FF64EAF0-DB97-E64A-BE4E-4DD5338349DF}" srcId="{8BA96DD9-5A68-2B4E-85F0-4E2C95C4B6D2}" destId="{32A07B0E-33FB-774C-A9C3-9400D204202F}" srcOrd="0" destOrd="0" parTransId="{676F5605-1782-D843-9552-E52E0F7BA5A6}" sibTransId="{4868DD87-1CCA-AA41-8053-AB52E0BB60FF}"/>
    <dgm:cxn modelId="{85E9CAF9-0F59-CA48-AA09-E54B3A71353E}" type="presOf" srcId="{1E288961-D489-2948-B749-9CE1AF13F18A}" destId="{B65615F0-F426-BF41-8805-6DA9B3A32942}" srcOrd="0" destOrd="0" presId="urn:microsoft.com/office/officeart/2005/8/layout/radial6"/>
    <dgm:cxn modelId="{66A80DA9-A0BB-C741-832C-4D0AC7651527}" srcId="{32A07B0E-33FB-774C-A9C3-9400D204202F}" destId="{85CB0E1C-0C5B-404A-A712-8BDCD8941B30}" srcOrd="0" destOrd="0" parTransId="{1546CCF9-B8CB-A74F-9D99-6F17C33D5FA0}" sibTransId="{2FF5F0F9-8A33-5144-89B7-504DE3D3D393}"/>
    <dgm:cxn modelId="{755302C4-6C3F-9A4D-B5AA-D1BA2D270B3C}" srcId="{32A07B0E-33FB-774C-A9C3-9400D204202F}" destId="{5D0A81FA-C7CF-9C42-85D8-7643C4B5774C}" srcOrd="1" destOrd="0" parTransId="{EC11DD54-C873-A844-801A-8E1AE823474C}" sibTransId="{E2A33EF8-D6A0-2E4C-A602-3C7D4A446AD8}"/>
    <dgm:cxn modelId="{704F7CFF-3815-074F-A368-8DED6B93F54D}" type="presOf" srcId="{D4CDAA6A-3352-1941-BF49-C8570481B25D}" destId="{B4200208-B033-884B-B710-4DBC0DBCA2A1}" srcOrd="0" destOrd="0" presId="urn:microsoft.com/office/officeart/2005/8/layout/radial6"/>
    <dgm:cxn modelId="{85922316-2413-D947-817D-35113CB5A9DA}" type="presOf" srcId="{5D0A81FA-C7CF-9C42-85D8-7643C4B5774C}" destId="{223499FE-FD1D-4A42-BAFF-156A48940556}" srcOrd="0" destOrd="0" presId="urn:microsoft.com/office/officeart/2005/8/layout/radial6"/>
    <dgm:cxn modelId="{159F5024-A9E7-824C-BFA4-F7536962115F}" srcId="{32A07B0E-33FB-774C-A9C3-9400D204202F}" destId="{D4CDAA6A-3352-1941-BF49-C8570481B25D}" srcOrd="3" destOrd="0" parTransId="{58A25AA7-5BD4-D141-935A-AF04DE7A1E04}" sibTransId="{C090CA1D-F1D0-5E45-B22E-AF2B97FBD876}"/>
    <dgm:cxn modelId="{0CFDC27F-DB7E-8844-B22F-4BA51A51F5A5}" type="presOf" srcId="{32A07B0E-33FB-774C-A9C3-9400D204202F}" destId="{5643A2A7-6CD5-9E4B-9126-B3D275D2935B}" srcOrd="0" destOrd="0" presId="urn:microsoft.com/office/officeart/2005/8/layout/radial6"/>
    <dgm:cxn modelId="{510CD398-8279-0C44-B2D0-72C27250A604}" srcId="{32A07B0E-33FB-774C-A9C3-9400D204202F}" destId="{92212D30-5D7A-144C-B9D3-438CD1D41D0B}" srcOrd="2" destOrd="0" parTransId="{BD03E982-91A1-9F44-BBD2-A3C0F6520759}" sibTransId="{1E288961-D489-2948-B749-9CE1AF13F18A}"/>
    <dgm:cxn modelId="{ABFA6EB8-77CF-3745-A87D-113D992458DA}" type="presOf" srcId="{C090CA1D-F1D0-5E45-B22E-AF2B97FBD876}" destId="{151E04C8-CA79-2546-B607-A19F224E5C05}" srcOrd="0" destOrd="0" presId="urn:microsoft.com/office/officeart/2005/8/layout/radial6"/>
    <dgm:cxn modelId="{F7D2AF5D-AEA2-6849-B9A7-2059FB21F8CD}" type="presParOf" srcId="{30A2E41A-352F-5A4E-B144-76EF7168843D}" destId="{5643A2A7-6CD5-9E4B-9126-B3D275D2935B}" srcOrd="0" destOrd="0" presId="urn:microsoft.com/office/officeart/2005/8/layout/radial6"/>
    <dgm:cxn modelId="{AC6F64F7-9BE5-694C-9B66-EA648ECA7194}" type="presParOf" srcId="{30A2E41A-352F-5A4E-B144-76EF7168843D}" destId="{B9A1D3A7-8EC6-874E-8051-C2EBE2BF2C24}" srcOrd="1" destOrd="0" presId="urn:microsoft.com/office/officeart/2005/8/layout/radial6"/>
    <dgm:cxn modelId="{7215EA2F-4D12-AB46-98E6-FDABE7A7C5D6}" type="presParOf" srcId="{30A2E41A-352F-5A4E-B144-76EF7168843D}" destId="{82B13A10-A528-0E41-B449-F20F02DECD46}" srcOrd="2" destOrd="0" presId="urn:microsoft.com/office/officeart/2005/8/layout/radial6"/>
    <dgm:cxn modelId="{2137D162-1E78-BC40-84B7-B0DBE310978E}" type="presParOf" srcId="{30A2E41A-352F-5A4E-B144-76EF7168843D}" destId="{47B9C173-889B-F44E-A180-1ED9CBDADF09}" srcOrd="3" destOrd="0" presId="urn:microsoft.com/office/officeart/2005/8/layout/radial6"/>
    <dgm:cxn modelId="{56CDE937-7C77-BF47-A223-E408257ED0E1}" type="presParOf" srcId="{30A2E41A-352F-5A4E-B144-76EF7168843D}" destId="{223499FE-FD1D-4A42-BAFF-156A48940556}" srcOrd="4" destOrd="0" presId="urn:microsoft.com/office/officeart/2005/8/layout/radial6"/>
    <dgm:cxn modelId="{3FD38C8D-E00A-1845-8104-02DED02B642B}" type="presParOf" srcId="{30A2E41A-352F-5A4E-B144-76EF7168843D}" destId="{9E3B88C3-89A7-824A-8122-F0B7BBEEB6EB}" srcOrd="5" destOrd="0" presId="urn:microsoft.com/office/officeart/2005/8/layout/radial6"/>
    <dgm:cxn modelId="{799CD84B-9E27-A84A-BF68-F7908D9C4E0B}" type="presParOf" srcId="{30A2E41A-352F-5A4E-B144-76EF7168843D}" destId="{607F519B-70EF-CA42-B890-10C29C7EDE6F}" srcOrd="6" destOrd="0" presId="urn:microsoft.com/office/officeart/2005/8/layout/radial6"/>
    <dgm:cxn modelId="{F004A5CD-2EB2-4446-B532-BBEB46D3BCDF}" type="presParOf" srcId="{30A2E41A-352F-5A4E-B144-76EF7168843D}" destId="{F3725919-7F5B-BD4F-82F6-0B31D12CB942}" srcOrd="7" destOrd="0" presId="urn:microsoft.com/office/officeart/2005/8/layout/radial6"/>
    <dgm:cxn modelId="{7C47C473-1DE2-2D4E-B87B-512E0A993827}" type="presParOf" srcId="{30A2E41A-352F-5A4E-B144-76EF7168843D}" destId="{945E0DC9-1986-6148-812E-5BE32D9EB23D}" srcOrd="8" destOrd="0" presId="urn:microsoft.com/office/officeart/2005/8/layout/radial6"/>
    <dgm:cxn modelId="{A8B986E9-8F00-484A-8BD8-137599ABAC41}" type="presParOf" srcId="{30A2E41A-352F-5A4E-B144-76EF7168843D}" destId="{B65615F0-F426-BF41-8805-6DA9B3A32942}" srcOrd="9" destOrd="0" presId="urn:microsoft.com/office/officeart/2005/8/layout/radial6"/>
    <dgm:cxn modelId="{83DB85DD-7B9F-EE42-B405-8EB870D89495}" type="presParOf" srcId="{30A2E41A-352F-5A4E-B144-76EF7168843D}" destId="{B4200208-B033-884B-B710-4DBC0DBCA2A1}" srcOrd="10" destOrd="0" presId="urn:microsoft.com/office/officeart/2005/8/layout/radial6"/>
    <dgm:cxn modelId="{8F752CFD-0273-1948-92D7-00E68E6A4505}" type="presParOf" srcId="{30A2E41A-352F-5A4E-B144-76EF7168843D}" destId="{818C0B55-7EDC-CE47-AB3C-252CA85B87C7}" srcOrd="11" destOrd="0" presId="urn:microsoft.com/office/officeart/2005/8/layout/radial6"/>
    <dgm:cxn modelId="{D98B9903-EE8E-0042-AFD6-44D7CC1815F0}" type="presParOf" srcId="{30A2E41A-352F-5A4E-B144-76EF7168843D}" destId="{151E04C8-CA79-2546-B607-A19F224E5C0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408B58-2973-45B9-BD4D-76D32FD43332}">
      <dsp:nvSpPr>
        <dsp:cNvPr id="0" name=""/>
        <dsp:cNvSpPr/>
      </dsp:nvSpPr>
      <dsp:spPr>
        <a:xfrm>
          <a:off x="2417" y="0"/>
          <a:ext cx="2425388" cy="127179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676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4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rPr>
            <a:t>これはダミーテキストです。</a:t>
          </a:r>
          <a:endParaRPr kumimoji="1" lang="ja-JP" altLang="en-US" sz="14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417" y="0"/>
        <a:ext cx="2425388" cy="1271793"/>
      </dsp:txXfrm>
    </dsp:sp>
    <dsp:sp modelId="{921CC5BF-00D7-4E39-BF92-9CE207ADAA09}">
      <dsp:nvSpPr>
        <dsp:cNvPr id="0" name=""/>
        <dsp:cNvSpPr/>
      </dsp:nvSpPr>
      <dsp:spPr>
        <a:xfrm>
          <a:off x="1942727" y="0"/>
          <a:ext cx="2425388" cy="12717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4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rPr>
            <a:t>これはダミーテキストです。</a:t>
          </a:r>
          <a:endParaRPr kumimoji="1" lang="ja-JP" altLang="en-US" sz="14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942727" y="0"/>
        <a:ext cx="2425388" cy="1271793"/>
      </dsp:txXfrm>
    </dsp:sp>
    <dsp:sp modelId="{5277333B-E0E8-45C6-AB0E-B94ADC888446}">
      <dsp:nvSpPr>
        <dsp:cNvPr id="0" name=""/>
        <dsp:cNvSpPr/>
      </dsp:nvSpPr>
      <dsp:spPr>
        <a:xfrm>
          <a:off x="3883038" y="0"/>
          <a:ext cx="2425388" cy="12717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4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rPr>
            <a:t>これはダミーテキストです。</a:t>
          </a:r>
          <a:endParaRPr kumimoji="1" lang="ja-JP" altLang="en-US" sz="14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883038" y="0"/>
        <a:ext cx="2425388" cy="1271793"/>
      </dsp:txXfrm>
    </dsp:sp>
    <dsp:sp modelId="{8A626362-EF81-49FE-BE00-D1BCCF52F1A4}">
      <dsp:nvSpPr>
        <dsp:cNvPr id="0" name=""/>
        <dsp:cNvSpPr/>
      </dsp:nvSpPr>
      <dsp:spPr>
        <a:xfrm>
          <a:off x="5823348" y="0"/>
          <a:ext cx="2425388" cy="127179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6007" tIns="37338" rIns="18669" bIns="3733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1400" b="1" kern="12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rPr>
            <a:t>これはダミーテキストです。</a:t>
          </a:r>
          <a:endParaRPr kumimoji="1" lang="ja-JP" altLang="en-US" sz="14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5823348" y="0"/>
        <a:ext cx="2425388" cy="12717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6A1CD3-6DB5-4F6F-BE20-D8BD2F2E85B4}">
      <dsp:nvSpPr>
        <dsp:cNvPr id="0" name=""/>
        <dsp:cNvSpPr/>
      </dsp:nvSpPr>
      <dsp:spPr>
        <a:xfrm>
          <a:off x="1602581" y="0"/>
          <a:ext cx="1068387" cy="1006078"/>
        </a:xfrm>
        <a:prstGeom prst="trapezoid">
          <a:avLst>
            <a:gd name="adj" fmla="val 5309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>
              <a:solidFill>
                <a:schemeClr val="bg1"/>
              </a:solidFill>
            </a:rPr>
            <a:t>text</a:t>
          </a:r>
          <a:endParaRPr kumimoji="1" lang="ja-JP" altLang="en-US" sz="1600" kern="1200" dirty="0">
            <a:solidFill>
              <a:schemeClr val="bg1"/>
            </a:solidFill>
          </a:endParaRPr>
        </a:p>
      </dsp:txBody>
      <dsp:txXfrm>
        <a:off x="1602581" y="0"/>
        <a:ext cx="1068387" cy="1006078"/>
      </dsp:txXfrm>
    </dsp:sp>
    <dsp:sp modelId="{9A1AD567-A6F0-45DA-BA15-3AB98B6B074C}">
      <dsp:nvSpPr>
        <dsp:cNvPr id="0" name=""/>
        <dsp:cNvSpPr/>
      </dsp:nvSpPr>
      <dsp:spPr>
        <a:xfrm>
          <a:off x="1068387" y="1006078"/>
          <a:ext cx="2136775" cy="1006078"/>
        </a:xfrm>
        <a:prstGeom prst="trapezoid">
          <a:avLst>
            <a:gd name="adj" fmla="val 5309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err="1" smtClean="0">
              <a:solidFill>
                <a:schemeClr val="bg1"/>
              </a:solidFill>
            </a:rPr>
            <a:t>texttexttexttext</a:t>
          </a:r>
          <a:endParaRPr kumimoji="1" lang="ja-JP" altLang="en-US" sz="1600" kern="1200" dirty="0">
            <a:solidFill>
              <a:schemeClr val="bg1"/>
            </a:solidFill>
          </a:endParaRPr>
        </a:p>
      </dsp:txBody>
      <dsp:txXfrm>
        <a:off x="1442323" y="1006078"/>
        <a:ext cx="1388903" cy="1006078"/>
      </dsp:txXfrm>
    </dsp:sp>
    <dsp:sp modelId="{712F0024-24D5-45AD-AF9A-2A33259EBFD5}">
      <dsp:nvSpPr>
        <dsp:cNvPr id="0" name=""/>
        <dsp:cNvSpPr/>
      </dsp:nvSpPr>
      <dsp:spPr>
        <a:xfrm>
          <a:off x="534193" y="2012156"/>
          <a:ext cx="3205162" cy="1006078"/>
        </a:xfrm>
        <a:prstGeom prst="trapezoid">
          <a:avLst>
            <a:gd name="adj" fmla="val 5309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err="1" smtClean="0">
              <a:solidFill>
                <a:schemeClr val="bg1"/>
              </a:solidFill>
            </a:rPr>
            <a:t>texttexttexttexttexttext</a:t>
          </a:r>
          <a:endParaRPr kumimoji="1" lang="ja-JP" altLang="en-US" sz="1600" kern="1200" dirty="0">
            <a:solidFill>
              <a:schemeClr val="bg1"/>
            </a:solidFill>
          </a:endParaRPr>
        </a:p>
      </dsp:txBody>
      <dsp:txXfrm>
        <a:off x="1095097" y="2012156"/>
        <a:ext cx="2083355" cy="1006078"/>
      </dsp:txXfrm>
    </dsp:sp>
    <dsp:sp modelId="{136A9744-5FD7-402E-A29F-B26E1396E4F9}">
      <dsp:nvSpPr>
        <dsp:cNvPr id="0" name=""/>
        <dsp:cNvSpPr/>
      </dsp:nvSpPr>
      <dsp:spPr>
        <a:xfrm>
          <a:off x="0" y="3018234"/>
          <a:ext cx="4273550" cy="1006078"/>
        </a:xfrm>
        <a:prstGeom prst="trapezoid">
          <a:avLst>
            <a:gd name="adj" fmla="val 5309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smtClean="0">
              <a:solidFill>
                <a:schemeClr val="bg1"/>
              </a:solidFill>
            </a:rPr>
            <a:t>texttexttexttexttexttexttexttext</a:t>
          </a:r>
          <a:endParaRPr kumimoji="1" lang="ja-JP" altLang="en-US" sz="1600" kern="1200" dirty="0">
            <a:solidFill>
              <a:schemeClr val="bg1"/>
            </a:solidFill>
          </a:endParaRPr>
        </a:p>
      </dsp:txBody>
      <dsp:txXfrm>
        <a:off x="747871" y="3018234"/>
        <a:ext cx="2777807" cy="100607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1E04C8-CA79-2546-B607-A19F224E5C05}">
      <dsp:nvSpPr>
        <dsp:cNvPr id="0" name=""/>
        <dsp:cNvSpPr/>
      </dsp:nvSpPr>
      <dsp:spPr>
        <a:xfrm>
          <a:off x="568302" y="440281"/>
          <a:ext cx="2938218" cy="293821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5615F0-F426-BF41-8805-6DA9B3A32942}">
      <dsp:nvSpPr>
        <dsp:cNvPr id="0" name=""/>
        <dsp:cNvSpPr/>
      </dsp:nvSpPr>
      <dsp:spPr>
        <a:xfrm>
          <a:off x="568302" y="440281"/>
          <a:ext cx="2938218" cy="293821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07F519B-70EF-CA42-B890-10C29C7EDE6F}">
      <dsp:nvSpPr>
        <dsp:cNvPr id="0" name=""/>
        <dsp:cNvSpPr/>
      </dsp:nvSpPr>
      <dsp:spPr>
        <a:xfrm>
          <a:off x="568302" y="440281"/>
          <a:ext cx="2938218" cy="293821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B9C173-889B-F44E-A180-1ED9CBDADF09}">
      <dsp:nvSpPr>
        <dsp:cNvPr id="0" name=""/>
        <dsp:cNvSpPr/>
      </dsp:nvSpPr>
      <dsp:spPr>
        <a:xfrm>
          <a:off x="568302" y="440281"/>
          <a:ext cx="2938218" cy="293821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43A2A7-6CD5-9E4B-9126-B3D275D2935B}">
      <dsp:nvSpPr>
        <dsp:cNvPr id="0" name=""/>
        <dsp:cNvSpPr/>
      </dsp:nvSpPr>
      <dsp:spPr>
        <a:xfrm>
          <a:off x="1360927" y="1232906"/>
          <a:ext cx="1352968" cy="13529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4800" kern="1200" dirty="0" smtClean="0"/>
            <a:t>E</a:t>
          </a:r>
          <a:endParaRPr kumimoji="1" lang="ja-JP" altLang="en-US" sz="4800" kern="1200" dirty="0"/>
        </a:p>
      </dsp:txBody>
      <dsp:txXfrm>
        <a:off x="1360927" y="1232906"/>
        <a:ext cx="1352968" cy="1352968"/>
      </dsp:txXfrm>
    </dsp:sp>
    <dsp:sp modelId="{B9A1D3A7-8EC6-874E-8051-C2EBE2BF2C24}">
      <dsp:nvSpPr>
        <dsp:cNvPr id="0" name=""/>
        <dsp:cNvSpPr/>
      </dsp:nvSpPr>
      <dsp:spPr>
        <a:xfrm>
          <a:off x="1563872" y="837"/>
          <a:ext cx="947078" cy="9470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A</a:t>
          </a:r>
          <a:endParaRPr kumimoji="1" lang="ja-JP" altLang="en-US" sz="3200" kern="1200" dirty="0"/>
        </a:p>
      </dsp:txBody>
      <dsp:txXfrm>
        <a:off x="1563872" y="837"/>
        <a:ext cx="947078" cy="947078"/>
      </dsp:txXfrm>
    </dsp:sp>
    <dsp:sp modelId="{223499FE-FD1D-4A42-BAFF-156A48940556}">
      <dsp:nvSpPr>
        <dsp:cNvPr id="0" name=""/>
        <dsp:cNvSpPr/>
      </dsp:nvSpPr>
      <dsp:spPr>
        <a:xfrm>
          <a:off x="2998887" y="1435851"/>
          <a:ext cx="947078" cy="9470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D</a:t>
          </a:r>
          <a:endParaRPr kumimoji="1" lang="ja-JP" altLang="en-US" sz="3200" kern="1200" dirty="0"/>
        </a:p>
      </dsp:txBody>
      <dsp:txXfrm>
        <a:off x="2998887" y="1435851"/>
        <a:ext cx="947078" cy="947078"/>
      </dsp:txXfrm>
    </dsp:sp>
    <dsp:sp modelId="{F3725919-7F5B-BD4F-82F6-0B31D12CB942}">
      <dsp:nvSpPr>
        <dsp:cNvPr id="0" name=""/>
        <dsp:cNvSpPr/>
      </dsp:nvSpPr>
      <dsp:spPr>
        <a:xfrm>
          <a:off x="1563872" y="2870866"/>
          <a:ext cx="947078" cy="9470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C</a:t>
          </a:r>
          <a:endParaRPr kumimoji="1" lang="ja-JP" altLang="en-US" sz="3200" kern="1200" dirty="0"/>
        </a:p>
      </dsp:txBody>
      <dsp:txXfrm>
        <a:off x="1563872" y="2870866"/>
        <a:ext cx="947078" cy="947078"/>
      </dsp:txXfrm>
    </dsp:sp>
    <dsp:sp modelId="{B4200208-B033-884B-B710-4DBC0DBCA2A1}">
      <dsp:nvSpPr>
        <dsp:cNvPr id="0" name=""/>
        <dsp:cNvSpPr/>
      </dsp:nvSpPr>
      <dsp:spPr>
        <a:xfrm>
          <a:off x="128858" y="1435851"/>
          <a:ext cx="947078" cy="9470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kern="1200" dirty="0" smtClean="0"/>
            <a:t>B</a:t>
          </a:r>
          <a:endParaRPr kumimoji="1" lang="ja-JP" altLang="en-US" sz="3200" kern="1200" dirty="0"/>
        </a:p>
      </dsp:txBody>
      <dsp:txXfrm>
        <a:off x="128858" y="1435851"/>
        <a:ext cx="947078" cy="947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>
            <a:spLocks noGrp="1"/>
          </p:cNvSpPr>
          <p:nvPr>
            <p:ph type="ctrTitle"/>
          </p:nvPr>
        </p:nvSpPr>
        <p:spPr bwMode="auto">
          <a:xfrm>
            <a:off x="401638" y="3006725"/>
            <a:ext cx="8501062" cy="877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en-US" altLang="ja-JP" sz="4000" dirty="0">
                <a:latin typeface="ＭＳ Ｐゴシック (見出し)" charset="0"/>
                <a:ea typeface="ＭＳ Ｐゴシック (見出し)" charset="0"/>
                <a:cs typeface="ＭＳ Ｐゴシック (見出し)" charset="0"/>
              </a:rPr>
              <a:t>Sample heading. Click to add </a:t>
            </a:r>
            <a:r>
              <a:rPr lang="en-US" altLang="ja-JP" sz="4000" dirty="0" smtClean="0">
                <a:latin typeface="ＭＳ Ｐゴシック (見出し)" charset="0"/>
                <a:ea typeface="ＭＳ Ｐゴシック (見出し)" charset="0"/>
                <a:cs typeface="ＭＳ Ｐゴシック (見出し)" charset="0"/>
              </a:rPr>
              <a:t>text.</a:t>
            </a:r>
            <a:endParaRPr lang="ja-JP" altLang="en-US" sz="4000" dirty="0">
              <a:latin typeface="ＭＳ Ｐゴシック (見出し)" charset="0"/>
              <a:ea typeface="ＭＳ Ｐゴシック (見出し)" charset="0"/>
              <a:cs typeface="ＭＳ Ｐゴシック (見出し)" charset="0"/>
            </a:endParaRPr>
          </a:p>
        </p:txBody>
      </p:sp>
      <p:sp>
        <p:nvSpPr>
          <p:cNvPr id="5" name="サブタイトル 3"/>
          <p:cNvSpPr>
            <a:spLocks noGrp="1"/>
          </p:cNvSpPr>
          <p:nvPr>
            <p:ph type="subTitle" idx="1"/>
          </p:nvPr>
        </p:nvSpPr>
        <p:spPr bwMode="auto">
          <a:xfrm>
            <a:off x="401638" y="3816350"/>
            <a:ext cx="8501062" cy="598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ja-JP" altLang="en-US" sz="2400" dirty="0">
                <a:latin typeface="Calibri" charset="0"/>
                <a:ea typeface="ＭＳ Ｐゴシック" charset="0"/>
                <a:cs typeface="ＭＳ Ｐゴシック" charset="0"/>
              </a:rPr>
              <a:t>サブタイトルもしくは会社名を入力</a:t>
            </a:r>
          </a:p>
        </p:txBody>
      </p:sp>
    </p:spTree>
    <p:extLst>
      <p:ext uri="{BB962C8B-B14F-4D97-AF65-F5344CB8AC3E}">
        <p14:creationId xmlns="" xmlns:p14="http://schemas.microsoft.com/office/powerpoint/2010/main" val="84174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2"/>
          <p:cNvSpPr>
            <a:spLocks noGrp="1"/>
          </p:cNvSpPr>
          <p:nvPr>
            <p:ph type="ctrTitle"/>
          </p:nvPr>
        </p:nvSpPr>
        <p:spPr>
          <a:xfrm>
            <a:off x="428625" y="3043238"/>
            <a:ext cx="8232775" cy="709612"/>
          </a:xfrm>
          <a:prstGeom prst="rect">
            <a:avLst/>
          </a:prstGeo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pPr algn="l">
              <a:defRPr/>
            </a:pPr>
            <a:r>
              <a:rPr lang="en-US" altLang="ja-JP" sz="3600" dirty="0">
                <a:solidFill>
                  <a:srgbClr val="FFFFFF"/>
                </a:solidFill>
              </a:rPr>
              <a:t>Sample heading. </a:t>
            </a:r>
            <a:r>
              <a:rPr lang="en-US" altLang="ja-JP" sz="3600" dirty="0" smtClean="0">
                <a:solidFill>
                  <a:srgbClr val="FFFFFF"/>
                </a:solidFill>
              </a:rPr>
              <a:t>Click </a:t>
            </a:r>
            <a:r>
              <a:rPr lang="en-US" altLang="ja-JP" sz="3600" dirty="0">
                <a:solidFill>
                  <a:srgbClr val="FFFFFF"/>
                </a:solidFill>
              </a:rPr>
              <a:t>to add </a:t>
            </a:r>
            <a:r>
              <a:rPr lang="en-US" altLang="ja-JP" sz="3600" dirty="0" smtClean="0">
                <a:solidFill>
                  <a:srgbClr val="FFFFFF"/>
                </a:solidFill>
              </a:rPr>
              <a:t>text.</a:t>
            </a:r>
            <a:endParaRPr lang="ja-JP" altLang="en-US" sz="3600" dirty="0">
              <a:solidFill>
                <a:srgbClr val="FFFFFF"/>
              </a:solidFill>
            </a:endParaRPr>
          </a:p>
        </p:txBody>
      </p:sp>
      <p:sp>
        <p:nvSpPr>
          <p:cNvPr id="5" name="サブタイトル 3"/>
          <p:cNvSpPr>
            <a:spLocks noGrp="1"/>
          </p:cNvSpPr>
          <p:nvPr>
            <p:ph type="subTitle" idx="1"/>
          </p:nvPr>
        </p:nvSpPr>
        <p:spPr bwMode="auto">
          <a:xfrm>
            <a:off x="428626" y="3752850"/>
            <a:ext cx="8232774" cy="422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pPr algn="l"/>
            <a:r>
              <a:rPr lang="ja-JP" altLang="en-US" sz="1800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サブタイトルを</a:t>
            </a:r>
            <a:r>
              <a:rPr lang="ja-JP" altLang="en-US" sz="18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入力</a:t>
            </a:r>
          </a:p>
        </p:txBody>
      </p:sp>
    </p:spTree>
    <p:extLst>
      <p:ext uri="{BB962C8B-B14F-4D97-AF65-F5344CB8AC3E}">
        <p14:creationId xmlns="" xmlns:p14="http://schemas.microsoft.com/office/powerpoint/2010/main" val="245899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>
            <a:spLocks noChangeArrowheads="1"/>
          </p:cNvSpPr>
          <p:nvPr userDrawn="1"/>
        </p:nvSpPr>
        <p:spPr bwMode="auto">
          <a:xfrm>
            <a:off x="-423863" y="107473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ja-JP" altLang="en-US" sz="1800" smtClean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57200" y="406399"/>
            <a:ext cx="8229600" cy="66886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cs typeface="ＭＳ Ｐゴシック" charset="0"/>
              </a:rPr>
              <a:t>Sample heading.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cs typeface="ＭＳ Ｐゴシック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44600"/>
            <a:ext cx="8229600" cy="4681564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62626"/>
                </a:solidFill>
              </a:defRPr>
            </a:lvl1pPr>
            <a:lvl2pPr>
              <a:defRPr sz="2400">
                <a:solidFill>
                  <a:srgbClr val="262626"/>
                </a:solidFill>
              </a:defRPr>
            </a:lvl2pPr>
            <a:lvl3pPr>
              <a:defRPr sz="2000">
                <a:solidFill>
                  <a:srgbClr val="262626"/>
                </a:solidFill>
              </a:defRPr>
            </a:lvl3pPr>
            <a:lvl4pPr>
              <a:defRPr sz="1800">
                <a:solidFill>
                  <a:srgbClr val="262626"/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80C78-76DE-294D-AB27-DE8A76CE2FEC}" type="datetime1">
              <a:rPr lang="ja-JP" altLang="en-US"/>
              <a:pPr>
                <a:defRPr/>
              </a:pPr>
              <a:t>2013/11/18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08346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444600"/>
            <a:ext cx="4038600" cy="4681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62626"/>
                </a:solidFill>
              </a:defRPr>
            </a:lvl1pPr>
            <a:lvl2pPr>
              <a:defRPr sz="2400">
                <a:solidFill>
                  <a:srgbClr val="262626"/>
                </a:solidFill>
              </a:defRPr>
            </a:lvl2pPr>
            <a:lvl3pPr>
              <a:defRPr sz="2000">
                <a:solidFill>
                  <a:srgbClr val="262626"/>
                </a:solidFill>
              </a:defRPr>
            </a:lvl3pPr>
            <a:lvl4pPr>
              <a:defRPr sz="1800">
                <a:solidFill>
                  <a:srgbClr val="262626"/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44600"/>
            <a:ext cx="4038600" cy="4681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262626"/>
                </a:solidFill>
              </a:defRPr>
            </a:lvl1pPr>
            <a:lvl2pPr>
              <a:defRPr sz="2400">
                <a:solidFill>
                  <a:srgbClr val="262626"/>
                </a:solidFill>
              </a:defRPr>
            </a:lvl2pPr>
            <a:lvl3pPr>
              <a:defRPr sz="2000">
                <a:solidFill>
                  <a:srgbClr val="262626"/>
                </a:solidFill>
              </a:defRPr>
            </a:lvl3pPr>
            <a:lvl4pPr>
              <a:defRPr sz="1800">
                <a:solidFill>
                  <a:srgbClr val="262626"/>
                </a:solidFill>
              </a:defRPr>
            </a:lvl4pPr>
            <a:lvl5pPr>
              <a:defRPr sz="1800">
                <a:solidFill>
                  <a:srgbClr val="26262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0B43-C884-DF40-A327-34F9E576ABF6}" type="datetime1">
              <a:rPr lang="ja-JP" altLang="en-US"/>
              <a:pPr>
                <a:defRPr/>
              </a:pPr>
              <a:t>2013/11/18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457200" y="406399"/>
            <a:ext cx="8229600" cy="66886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cs typeface="ＭＳ Ｐゴシック" charset="0"/>
              </a:rPr>
              <a:t>Sample heading.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42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444600"/>
            <a:ext cx="4040188" cy="7302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2626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62626"/>
                </a:solidFill>
              </a:defRPr>
            </a:lvl1pPr>
            <a:lvl2pPr>
              <a:defRPr sz="2000">
                <a:solidFill>
                  <a:srgbClr val="262626"/>
                </a:solidFill>
              </a:defRPr>
            </a:lvl2pPr>
            <a:lvl3pPr>
              <a:defRPr sz="1800">
                <a:solidFill>
                  <a:srgbClr val="262626"/>
                </a:solidFill>
              </a:defRPr>
            </a:lvl3pPr>
            <a:lvl4pPr>
              <a:defRPr sz="1600">
                <a:solidFill>
                  <a:srgbClr val="262626"/>
                </a:solidFill>
              </a:defRPr>
            </a:lvl4pPr>
            <a:lvl5pPr>
              <a:defRPr sz="16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444600"/>
            <a:ext cx="4041775" cy="7302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>
                <a:solidFill>
                  <a:srgbClr val="2626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262626"/>
                </a:solidFill>
              </a:defRPr>
            </a:lvl1pPr>
            <a:lvl2pPr>
              <a:defRPr sz="2000">
                <a:solidFill>
                  <a:srgbClr val="262626"/>
                </a:solidFill>
              </a:defRPr>
            </a:lvl2pPr>
            <a:lvl3pPr>
              <a:defRPr sz="1800">
                <a:solidFill>
                  <a:srgbClr val="262626"/>
                </a:solidFill>
              </a:defRPr>
            </a:lvl3pPr>
            <a:lvl4pPr>
              <a:defRPr sz="1600">
                <a:solidFill>
                  <a:srgbClr val="262626"/>
                </a:solidFill>
              </a:defRPr>
            </a:lvl4pPr>
            <a:lvl5pPr>
              <a:defRPr sz="1600">
                <a:solidFill>
                  <a:srgbClr val="26262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A9B4-777B-8248-B924-E102011533F9}" type="datetime1">
              <a:rPr lang="ja-JP" altLang="en-US"/>
              <a:pPr>
                <a:defRPr/>
              </a:pPr>
              <a:t>2013/11/18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57200" y="406399"/>
            <a:ext cx="8229600" cy="66886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cs typeface="ＭＳ Ｐゴシック" charset="0"/>
              </a:rPr>
              <a:t>Sample heading.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659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18B4C68-BF26-FF40-BD75-FF2D5571E03A}" type="datetime1">
              <a:rPr lang="ja-JP" altLang="en-US"/>
              <a:pPr>
                <a:defRPr/>
              </a:pPr>
              <a:t>2013/11/18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28" name="正方形/長方形 5"/>
          <p:cNvSpPr>
            <a:spLocks noChangeArrowheads="1"/>
          </p:cNvSpPr>
          <p:nvPr userDrawn="1"/>
        </p:nvSpPr>
        <p:spPr bwMode="auto">
          <a:xfrm>
            <a:off x="8350250" y="6523038"/>
            <a:ext cx="787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de-DE" altLang="ja-JP" sz="1200" b="1">
                <a:latin typeface="ＭＳ Ｐゴシック" charset="0"/>
              </a:rPr>
              <a:t>Page </a:t>
            </a:r>
            <a:fld id="{89BD5CBF-3D54-4E4A-A883-3B40DB965443}" type="slidenum">
              <a:rPr lang="de-DE" altLang="ja-JP" sz="1200" b="1">
                <a:latin typeface="ＭＳ Ｐゴシック" charset="0"/>
              </a:rPr>
              <a:pPr algn="r">
                <a:spcBef>
                  <a:spcPct val="20000"/>
                </a:spcBef>
                <a:buFont typeface="Arial" charset="0"/>
                <a:buNone/>
              </a:pPr>
              <a:t>&lt;#&gt;</a:t>
            </a:fld>
            <a:endParaRPr lang="de-DE" altLang="ja-JP" sz="1200" b="1">
              <a:latin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68" r:id="rId4"/>
    <p:sldLayoutId id="2147483869" r:id="rId5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pitchFamily="-65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pitchFamily="-65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タイトル 2"/>
          <p:cNvSpPr>
            <a:spLocks noGrp="1"/>
          </p:cNvSpPr>
          <p:nvPr>
            <p:ph type="ctrTitle"/>
          </p:nvPr>
        </p:nvSpPr>
        <p:spPr bwMode="auto">
          <a:xfrm>
            <a:off x="401637" y="3006725"/>
            <a:ext cx="8740775" cy="877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ja-JP" sz="4000" spc="-40" dirty="0">
                <a:latin typeface="ＭＳ Ｐゴシック (見出し)" charset="0"/>
                <a:ea typeface="ＭＳ Ｐゴシック (見出し)" charset="0"/>
                <a:cs typeface="ＭＳ Ｐゴシック (見出し)" charset="0"/>
              </a:rPr>
              <a:t>Sample heading. Click to add </a:t>
            </a:r>
            <a:r>
              <a:rPr lang="en-US" altLang="ja-JP" sz="4000" spc="-40" dirty="0" smtClean="0">
                <a:latin typeface="ＭＳ Ｐゴシック (見出し)" charset="0"/>
                <a:ea typeface="ＭＳ Ｐゴシック (見出し)" charset="0"/>
                <a:cs typeface="ＭＳ Ｐゴシック (見出し)" charset="0"/>
              </a:rPr>
              <a:t>text.</a:t>
            </a:r>
            <a:endParaRPr lang="ja-JP" altLang="en-US" sz="4000" spc="-40" dirty="0">
              <a:latin typeface="ＭＳ Ｐゴシック (見出し)" charset="0"/>
              <a:ea typeface="ＭＳ Ｐゴシック (見出し)" charset="0"/>
              <a:cs typeface="ＭＳ Ｐゴシック (見出し)" charset="0"/>
            </a:endParaRPr>
          </a:p>
        </p:txBody>
      </p:sp>
      <p:sp>
        <p:nvSpPr>
          <p:cNvPr id="5122" name="サブタイトル 3"/>
          <p:cNvSpPr>
            <a:spLocks noGrp="1"/>
          </p:cNvSpPr>
          <p:nvPr>
            <p:ph type="subTitle" idx="4294967295"/>
          </p:nvPr>
        </p:nvSpPr>
        <p:spPr bwMode="auto">
          <a:xfrm>
            <a:off x="401638" y="3816350"/>
            <a:ext cx="8501062" cy="598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l">
              <a:buNone/>
            </a:pPr>
            <a:r>
              <a:rPr lang="ja-JP" altLang="en-US" sz="24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サブタイトルもしくは会社名を入力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コンテンツ プレースホルダー 9" descr="DSC_0184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2" t="13300" r="2217" b="35395"/>
          <a:stretch>
            <a:fillRect/>
          </a:stretch>
        </p:blipFill>
        <p:spPr bwMode="auto">
          <a:xfrm>
            <a:off x="4702174" y="1526859"/>
            <a:ext cx="4114800" cy="147605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コンテンツ プレースホルダ 1"/>
          <p:cNvSpPr txBox="1">
            <a:spLocks/>
          </p:cNvSpPr>
          <p:nvPr/>
        </p:nvSpPr>
        <p:spPr bwMode="auto">
          <a:xfrm>
            <a:off x="6116248" y="3002914"/>
            <a:ext cx="2700726" cy="89844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7F7F7F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72000" tIns="7200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1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1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1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1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1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1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1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1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1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1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タイトル 3"/>
          <p:cNvSpPr txBox="1">
            <a:spLocks/>
          </p:cNvSpPr>
          <p:nvPr/>
        </p:nvSpPr>
        <p:spPr bwMode="auto">
          <a:xfrm>
            <a:off x="4702174" y="3002914"/>
            <a:ext cx="1414074" cy="898445"/>
          </a:xfrm>
          <a:prstGeom prst="rect">
            <a:avLst/>
          </a:prstGeom>
          <a:solidFill>
            <a:srgbClr val="558ED5"/>
          </a:solidFill>
          <a:ln w="9525">
            <a:solidFill>
              <a:srgbClr val="7F7F7F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44000" tIns="72000" bIns="72000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000" dirty="0">
                <a:solidFill>
                  <a:schemeClr val="bg1"/>
                </a:solidFill>
                <a:latin typeface="Calibri" charset="0"/>
              </a:rPr>
              <a:t>Sample heading.</a:t>
            </a:r>
            <a:endParaRPr lang="ja-JP" altLang="en-US" sz="2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9" name="コンテンツ プレースホルダー 9" descr="DSC_0184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2" t="13300" r="2217" b="35395"/>
          <a:stretch>
            <a:fillRect/>
          </a:stretch>
        </p:blipFill>
        <p:spPr bwMode="auto">
          <a:xfrm>
            <a:off x="4702174" y="4036695"/>
            <a:ext cx="4114800" cy="147605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コンテンツ プレースホルダ 1"/>
          <p:cNvSpPr txBox="1">
            <a:spLocks/>
          </p:cNvSpPr>
          <p:nvPr/>
        </p:nvSpPr>
        <p:spPr bwMode="auto">
          <a:xfrm>
            <a:off x="6116248" y="5512750"/>
            <a:ext cx="2700726" cy="89844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7F7F7F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72000" tIns="7200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1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1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1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1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1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1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1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1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1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1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タイトル 3"/>
          <p:cNvSpPr txBox="1">
            <a:spLocks/>
          </p:cNvSpPr>
          <p:nvPr/>
        </p:nvSpPr>
        <p:spPr bwMode="auto">
          <a:xfrm>
            <a:off x="4702174" y="5512750"/>
            <a:ext cx="1414074" cy="898445"/>
          </a:xfrm>
          <a:prstGeom prst="rect">
            <a:avLst/>
          </a:prstGeom>
          <a:solidFill>
            <a:srgbClr val="558ED5"/>
          </a:solidFill>
          <a:ln w="9525">
            <a:solidFill>
              <a:srgbClr val="7F7F7F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44000" tIns="72000" bIns="72000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000" dirty="0">
                <a:solidFill>
                  <a:schemeClr val="bg1"/>
                </a:solidFill>
                <a:latin typeface="Calibri" charset="0"/>
              </a:rPr>
              <a:t>Sample heading.</a:t>
            </a:r>
            <a:endParaRPr lang="ja-JP" altLang="en-US" sz="2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4" name="コンテンツ プレースホルダー 9" descr="DSC_0184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2" t="13300" r="2217" b="35395"/>
          <a:stretch>
            <a:fillRect/>
          </a:stretch>
        </p:blipFill>
        <p:spPr bwMode="auto">
          <a:xfrm>
            <a:off x="457200" y="1526859"/>
            <a:ext cx="4114800" cy="147605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タイトル 3"/>
          <p:cNvSpPr txBox="1">
            <a:spLocks/>
          </p:cNvSpPr>
          <p:nvPr/>
        </p:nvSpPr>
        <p:spPr bwMode="auto">
          <a:xfrm>
            <a:off x="457200" y="889000"/>
            <a:ext cx="835977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これはダミーテキストです。文章を入力してご利用ください。</a:t>
            </a:r>
          </a:p>
        </p:txBody>
      </p:sp>
      <p:sp>
        <p:nvSpPr>
          <p:cNvPr id="9" name="タイトル 3"/>
          <p:cNvSpPr>
            <a:spLocks noGrp="1"/>
          </p:cNvSpPr>
          <p:nvPr>
            <p:ph type="title"/>
          </p:nvPr>
        </p:nvSpPr>
        <p:spPr bwMode="auto">
          <a:xfrm>
            <a:off x="457199" y="195263"/>
            <a:ext cx="8359775" cy="80803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cs typeface="ＭＳ Ｐゴシック" charset="0"/>
              </a:rPr>
              <a:t>Sample heading.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cs typeface="ＭＳ Ｐゴシック" charset="0"/>
            </a:endParaRPr>
          </a:p>
        </p:txBody>
      </p:sp>
      <p:sp>
        <p:nvSpPr>
          <p:cNvPr id="8" name="コンテンツ プレースホルダ 1"/>
          <p:cNvSpPr txBox="1">
            <a:spLocks/>
          </p:cNvSpPr>
          <p:nvPr/>
        </p:nvSpPr>
        <p:spPr bwMode="auto">
          <a:xfrm>
            <a:off x="1871274" y="3002914"/>
            <a:ext cx="2700726" cy="89844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7F7F7F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72000" tIns="7200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1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1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1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1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1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1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1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1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1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1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タイトル 3"/>
          <p:cNvSpPr txBox="1">
            <a:spLocks/>
          </p:cNvSpPr>
          <p:nvPr/>
        </p:nvSpPr>
        <p:spPr bwMode="auto">
          <a:xfrm>
            <a:off x="457200" y="3002914"/>
            <a:ext cx="1414074" cy="898445"/>
          </a:xfrm>
          <a:prstGeom prst="rect">
            <a:avLst/>
          </a:prstGeom>
          <a:solidFill>
            <a:srgbClr val="558ED5"/>
          </a:solidFill>
          <a:ln w="9525">
            <a:solidFill>
              <a:srgbClr val="7F7F7F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44000" tIns="72000" bIns="72000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000" dirty="0">
                <a:solidFill>
                  <a:schemeClr val="bg1"/>
                </a:solidFill>
                <a:latin typeface="Calibri" charset="0"/>
              </a:rPr>
              <a:t>Sample heading.</a:t>
            </a:r>
            <a:endParaRPr lang="ja-JP" altLang="en-US" sz="2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33" name="コンテンツ プレースホルダー 9" descr="DSC_0184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2" t="13300" r="2217" b="35395"/>
          <a:stretch>
            <a:fillRect/>
          </a:stretch>
        </p:blipFill>
        <p:spPr bwMode="auto">
          <a:xfrm>
            <a:off x="457200" y="4036695"/>
            <a:ext cx="4114800" cy="147605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コンテンツ プレースホルダ 1"/>
          <p:cNvSpPr txBox="1">
            <a:spLocks/>
          </p:cNvSpPr>
          <p:nvPr/>
        </p:nvSpPr>
        <p:spPr bwMode="auto">
          <a:xfrm>
            <a:off x="1871274" y="5512750"/>
            <a:ext cx="2700726" cy="89844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7F7F7F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72000" tIns="7200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1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1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1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1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1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1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1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1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1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1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タイトル 3"/>
          <p:cNvSpPr txBox="1">
            <a:spLocks/>
          </p:cNvSpPr>
          <p:nvPr/>
        </p:nvSpPr>
        <p:spPr bwMode="auto">
          <a:xfrm>
            <a:off x="457200" y="5512750"/>
            <a:ext cx="1414074" cy="898445"/>
          </a:xfrm>
          <a:prstGeom prst="rect">
            <a:avLst/>
          </a:prstGeom>
          <a:solidFill>
            <a:srgbClr val="558ED5"/>
          </a:solidFill>
          <a:ln w="9525">
            <a:solidFill>
              <a:srgbClr val="7F7F7F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44000" tIns="72000" bIns="72000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000" dirty="0">
                <a:solidFill>
                  <a:schemeClr val="bg1"/>
                </a:solidFill>
                <a:latin typeface="Calibri" charset="0"/>
              </a:rPr>
              <a:t>Sample heading.</a:t>
            </a:r>
            <a:endParaRPr lang="ja-JP" altLang="en-US" sz="2000" dirty="0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457200" y="2107168"/>
            <a:ext cx="8280400" cy="367641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正方形/長方形 39"/>
          <p:cNvSpPr/>
          <p:nvPr/>
        </p:nvSpPr>
        <p:spPr>
          <a:xfrm>
            <a:off x="5992815" y="4362923"/>
            <a:ext cx="2536398" cy="11415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正方形/長方形 40"/>
          <p:cNvSpPr/>
          <p:nvPr/>
        </p:nvSpPr>
        <p:spPr>
          <a:xfrm>
            <a:off x="3329201" y="4362923"/>
            <a:ext cx="2536398" cy="11415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/>
          <p:cNvSpPr/>
          <p:nvPr/>
        </p:nvSpPr>
        <p:spPr>
          <a:xfrm>
            <a:off x="673538" y="4362923"/>
            <a:ext cx="2536398" cy="11415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/>
          <p:cNvSpPr/>
          <p:nvPr/>
        </p:nvSpPr>
        <p:spPr>
          <a:xfrm>
            <a:off x="1312398" y="4779817"/>
            <a:ext cx="12586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1400" b="1" dirty="0" smtClean="0">
                <a:solidFill>
                  <a:schemeClr val="accent1"/>
                </a:solidFill>
                <a:latin typeface="Calibri" charset="0"/>
              </a:rPr>
              <a:t>ダミーテキスト</a:t>
            </a:r>
            <a:endParaRPr lang="ja-JP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3968061" y="4779817"/>
            <a:ext cx="12586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1400" b="1" dirty="0" smtClean="0">
                <a:solidFill>
                  <a:schemeClr val="accent1"/>
                </a:solidFill>
                <a:latin typeface="Calibri" charset="0"/>
              </a:rPr>
              <a:t>ダミーテキスト</a:t>
            </a:r>
            <a:endParaRPr lang="ja-JP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6631675" y="4779817"/>
            <a:ext cx="12586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1400" b="1" dirty="0" smtClean="0">
                <a:solidFill>
                  <a:schemeClr val="accent1"/>
                </a:solidFill>
                <a:latin typeface="Calibri" charset="0"/>
              </a:rPr>
              <a:t>ダミーテキスト</a:t>
            </a:r>
            <a:endParaRPr lang="ja-JP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1269" name="タイトル 3"/>
          <p:cNvSpPr txBox="1">
            <a:spLocks/>
          </p:cNvSpPr>
          <p:nvPr/>
        </p:nvSpPr>
        <p:spPr bwMode="auto">
          <a:xfrm>
            <a:off x="457200" y="889000"/>
            <a:ext cx="8280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600" dirty="0">
                <a:latin typeface="Calibri" charset="0"/>
              </a:rPr>
              <a:t>これはダミーテキストです。文章を入力してご利用ください。</a:t>
            </a:r>
          </a:p>
        </p:txBody>
      </p:sp>
      <p:sp>
        <p:nvSpPr>
          <p:cNvPr id="10" name="タイトル 3"/>
          <p:cNvSpPr txBox="1">
            <a:spLocks/>
          </p:cNvSpPr>
          <p:nvPr/>
        </p:nvSpPr>
        <p:spPr bwMode="auto">
          <a:xfrm>
            <a:off x="457200" y="195263"/>
            <a:ext cx="8280400" cy="80803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rgbClr val="262626"/>
                </a:solidFill>
                <a:latin typeface="+mj-lt"/>
                <a:ea typeface="+mj-ea"/>
                <a:cs typeface="ＭＳ Ｐゴシック" pitchFamily="-65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cs typeface="ＭＳ Ｐゴシック" charset="0"/>
              </a:rPr>
              <a:t>Sample heading.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cs typeface="ＭＳ Ｐゴシック" charset="0"/>
            </a:endParaRPr>
          </a:p>
        </p:txBody>
      </p:sp>
      <p:sp>
        <p:nvSpPr>
          <p:cNvPr id="19" name="タイトル 3"/>
          <p:cNvSpPr txBox="1">
            <a:spLocks/>
          </p:cNvSpPr>
          <p:nvPr/>
        </p:nvSpPr>
        <p:spPr bwMode="auto">
          <a:xfrm>
            <a:off x="3028157" y="2304723"/>
            <a:ext cx="3138487" cy="502086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rgbClr val="262626"/>
                </a:solidFill>
                <a:latin typeface="+mj-lt"/>
                <a:ea typeface="+mj-ea"/>
                <a:cs typeface="ＭＳ Ｐゴシック" pitchFamily="-65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>
              <a:defRPr/>
            </a:pPr>
            <a:r>
              <a:rPr lang="en-US" altLang="ja-JP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cs typeface="ＭＳ Ｐゴシック" charset="0"/>
              </a:rPr>
              <a:t>Sample heading.</a:t>
            </a:r>
            <a:endParaRPr lang="ja-JP" alt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cs typeface="ＭＳ Ｐゴシック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5992815" y="3021496"/>
            <a:ext cx="2536398" cy="11415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3329201" y="3021496"/>
            <a:ext cx="2536398" cy="11415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673538" y="3021496"/>
            <a:ext cx="2536398" cy="11415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1312398" y="3438390"/>
            <a:ext cx="12586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1400" b="1" dirty="0" smtClean="0">
                <a:solidFill>
                  <a:schemeClr val="accent1"/>
                </a:solidFill>
                <a:latin typeface="Calibri" charset="0"/>
              </a:rPr>
              <a:t>ダミーテキスト</a:t>
            </a:r>
            <a:endParaRPr lang="ja-JP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3968061" y="3438390"/>
            <a:ext cx="12586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1400" b="1" dirty="0" smtClean="0">
                <a:solidFill>
                  <a:schemeClr val="accent1"/>
                </a:solidFill>
                <a:latin typeface="Calibri" charset="0"/>
              </a:rPr>
              <a:t>ダミーテキスト</a:t>
            </a:r>
            <a:endParaRPr lang="ja-JP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6631675" y="3438390"/>
            <a:ext cx="12586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1400" b="1" dirty="0" smtClean="0">
                <a:solidFill>
                  <a:schemeClr val="accent1"/>
                </a:solidFill>
                <a:latin typeface="Calibri" charset="0"/>
              </a:rPr>
              <a:t>ダミーテキスト</a:t>
            </a:r>
            <a:endParaRPr lang="ja-JP" altLang="en-US" sz="1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線コネクタ 14"/>
          <p:cNvCxnSpPr/>
          <p:nvPr/>
        </p:nvCxnSpPr>
        <p:spPr>
          <a:xfrm>
            <a:off x="2979683" y="2822029"/>
            <a:ext cx="5696773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3531476" y="3925614"/>
            <a:ext cx="514498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4099034" y="4903076"/>
            <a:ext cx="4577422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4477407" y="5912069"/>
            <a:ext cx="4199049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図表 5"/>
          <p:cNvGraphicFramePr/>
          <p:nvPr/>
        </p:nvGraphicFramePr>
        <p:xfrm>
          <a:off x="536575" y="2101850"/>
          <a:ext cx="4273550" cy="402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コンテンツ プレースホルダ 1"/>
          <p:cNvSpPr>
            <a:spLocks noGrp="1"/>
          </p:cNvSpPr>
          <p:nvPr>
            <p:ph sz="half" idx="1"/>
          </p:nvPr>
        </p:nvSpPr>
        <p:spPr bwMode="auto">
          <a:xfrm>
            <a:off x="4810125" y="2133382"/>
            <a:ext cx="3174290" cy="67288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98000" indent="-198000"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これ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はダミーテキストです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endParaRPr lang="en-US" altLang="ja-JP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文章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を入力してご利用ください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タイトル 3"/>
          <p:cNvSpPr txBox="1">
            <a:spLocks/>
          </p:cNvSpPr>
          <p:nvPr/>
        </p:nvSpPr>
        <p:spPr bwMode="auto">
          <a:xfrm>
            <a:off x="457200" y="889000"/>
            <a:ext cx="83915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これはダミーテキストです。文章を入力してご利用ください。</a:t>
            </a:r>
          </a:p>
        </p:txBody>
      </p:sp>
      <p:sp>
        <p:nvSpPr>
          <p:cNvPr id="10" name="タイトル 3"/>
          <p:cNvSpPr>
            <a:spLocks noGrp="1"/>
          </p:cNvSpPr>
          <p:nvPr>
            <p:ph type="title"/>
          </p:nvPr>
        </p:nvSpPr>
        <p:spPr bwMode="auto">
          <a:xfrm>
            <a:off x="457199" y="195263"/>
            <a:ext cx="8391525" cy="80803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cs typeface="ＭＳ Ｐゴシック" charset="0"/>
              </a:rPr>
              <a:t>Sample heading.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cs typeface="ＭＳ Ｐゴシック" charset="0"/>
            </a:endParaRPr>
          </a:p>
        </p:txBody>
      </p:sp>
      <p:sp>
        <p:nvSpPr>
          <p:cNvPr id="8" name="コンテンツ プレースホルダ 1"/>
          <p:cNvSpPr>
            <a:spLocks noGrp="1"/>
          </p:cNvSpPr>
          <p:nvPr>
            <p:ph sz="half" idx="1"/>
          </p:nvPr>
        </p:nvSpPr>
        <p:spPr bwMode="auto">
          <a:xfrm>
            <a:off x="4810125" y="3236967"/>
            <a:ext cx="3174290" cy="67288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98000" indent="-198000"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これ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はダミーテキストです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endParaRPr lang="en-US" altLang="ja-JP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文章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を入力してご利用ください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コンテンツ プレースホルダ 1"/>
          <p:cNvSpPr>
            <a:spLocks noGrp="1"/>
          </p:cNvSpPr>
          <p:nvPr>
            <p:ph sz="half" idx="1"/>
          </p:nvPr>
        </p:nvSpPr>
        <p:spPr bwMode="auto">
          <a:xfrm>
            <a:off x="4810125" y="4214429"/>
            <a:ext cx="3174290" cy="67288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98000" indent="-198000"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これ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はダミーテキストです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endParaRPr lang="en-US" altLang="ja-JP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文章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を入力してご利用ください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コンテンツ プレースホルダ 1"/>
          <p:cNvSpPr>
            <a:spLocks noGrp="1"/>
          </p:cNvSpPr>
          <p:nvPr>
            <p:ph sz="half" idx="1"/>
          </p:nvPr>
        </p:nvSpPr>
        <p:spPr bwMode="auto">
          <a:xfrm>
            <a:off x="4810125" y="5223422"/>
            <a:ext cx="3174290" cy="672881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98000" indent="-198000"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これ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はダミーテキストです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endParaRPr lang="en-US" altLang="ja-JP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文章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を入力してご利用ください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5262880" y="4137660"/>
            <a:ext cx="3474720" cy="164592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262880" y="2491740"/>
            <a:ext cx="3474720" cy="164592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790700" y="4137660"/>
            <a:ext cx="3474720" cy="164592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790700" y="2491740"/>
            <a:ext cx="3474720" cy="164592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9" name="タイトル 3"/>
          <p:cNvSpPr txBox="1">
            <a:spLocks/>
          </p:cNvSpPr>
          <p:nvPr/>
        </p:nvSpPr>
        <p:spPr bwMode="auto">
          <a:xfrm>
            <a:off x="457200" y="889000"/>
            <a:ext cx="8280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600" dirty="0">
                <a:latin typeface="Calibri" charset="0"/>
              </a:rPr>
              <a:t>これはダミーテキストです。文章を入力してご利用ください。</a:t>
            </a:r>
          </a:p>
        </p:txBody>
      </p:sp>
      <p:sp>
        <p:nvSpPr>
          <p:cNvPr id="10" name="タイトル 3"/>
          <p:cNvSpPr txBox="1">
            <a:spLocks/>
          </p:cNvSpPr>
          <p:nvPr/>
        </p:nvSpPr>
        <p:spPr bwMode="auto">
          <a:xfrm>
            <a:off x="457200" y="195263"/>
            <a:ext cx="8280400" cy="80803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rgbClr val="262626"/>
                </a:solidFill>
                <a:latin typeface="+mj-lt"/>
                <a:ea typeface="+mj-ea"/>
                <a:cs typeface="ＭＳ Ｐゴシック" pitchFamily="-65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cs typeface="ＭＳ Ｐゴシック" charset="0"/>
              </a:rPr>
              <a:t>Sample heading.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cs typeface="ＭＳ Ｐゴシック" charset="0"/>
            </a:endParaRPr>
          </a:p>
        </p:txBody>
      </p:sp>
      <p:sp>
        <p:nvSpPr>
          <p:cNvPr id="23" name="コンテンツ プレースホルダ 1"/>
          <p:cNvSpPr txBox="1">
            <a:spLocks/>
          </p:cNvSpPr>
          <p:nvPr/>
        </p:nvSpPr>
        <p:spPr bwMode="auto">
          <a:xfrm>
            <a:off x="2592373" y="2883207"/>
            <a:ext cx="1871374" cy="862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898721" y="2107168"/>
            <a:ext cx="125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ダミーテキスト</a:t>
            </a:r>
            <a:endParaRPr lang="ja-JP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370901" y="2107168"/>
            <a:ext cx="125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ダミーテキスト</a:t>
            </a:r>
            <a:endParaRPr lang="ja-JP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442424" y="3121670"/>
            <a:ext cx="12586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ダミーテキスト</a:t>
            </a:r>
            <a:endParaRPr lang="ja-JP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42424" y="4775210"/>
            <a:ext cx="12586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ja-JP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ダミーテキスト</a:t>
            </a:r>
            <a:endParaRPr lang="ja-JP" alt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コンテンツ プレースホルダ 1"/>
          <p:cNvSpPr txBox="1">
            <a:spLocks/>
          </p:cNvSpPr>
          <p:nvPr/>
        </p:nvSpPr>
        <p:spPr bwMode="auto">
          <a:xfrm>
            <a:off x="6064553" y="2883207"/>
            <a:ext cx="1871374" cy="862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コンテンツ プレースホルダ 1"/>
          <p:cNvSpPr txBox="1">
            <a:spLocks/>
          </p:cNvSpPr>
          <p:nvPr/>
        </p:nvSpPr>
        <p:spPr bwMode="auto">
          <a:xfrm>
            <a:off x="2592373" y="4529127"/>
            <a:ext cx="1871374" cy="862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コンテンツ プレースホルダ 1"/>
          <p:cNvSpPr txBox="1">
            <a:spLocks/>
          </p:cNvSpPr>
          <p:nvPr/>
        </p:nvSpPr>
        <p:spPr bwMode="auto">
          <a:xfrm>
            <a:off x="6064553" y="4529127"/>
            <a:ext cx="1871374" cy="862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3"/>
          <p:cNvSpPr txBox="1">
            <a:spLocks/>
          </p:cNvSpPr>
          <p:nvPr/>
        </p:nvSpPr>
        <p:spPr bwMode="auto">
          <a:xfrm>
            <a:off x="457200" y="1828800"/>
            <a:ext cx="4038600" cy="47783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44000" tIns="72000" bIns="72000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Sample text.</a:t>
            </a:r>
            <a:endParaRPr lang="ja-JP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</p:txBody>
      </p:sp>
      <p:graphicFrame>
        <p:nvGraphicFramePr>
          <p:cNvPr id="3" name="図表 2"/>
          <p:cNvGraphicFramePr/>
          <p:nvPr/>
        </p:nvGraphicFramePr>
        <p:xfrm>
          <a:off x="4737798" y="2192727"/>
          <a:ext cx="4074824" cy="3818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コンテンツ プレースホルダ 1"/>
          <p:cNvSpPr>
            <a:spLocks noGrp="1"/>
          </p:cNvSpPr>
          <p:nvPr>
            <p:ph sz="half" idx="1"/>
          </p:nvPr>
        </p:nvSpPr>
        <p:spPr bwMode="auto">
          <a:xfrm>
            <a:off x="487134" y="2455863"/>
            <a:ext cx="4173538" cy="3555646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これ</a:t>
            </a: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はダミーテキストです</a:t>
            </a: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。文章</a:t>
            </a: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を入力してご利用ください。</a:t>
            </a: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</a:t>
            </a: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。文章</a:t>
            </a: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を入力してご利用ください。</a:t>
            </a: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</a:t>
            </a: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。文章</a:t>
            </a: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を入力してご利用ください</a:t>
            </a: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endParaRPr lang="en-US" altLang="ja-JP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これはダミーテキストです。文章を入力してご利用ください。</a:t>
            </a: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これはダミーテキストです。文章を入力してご利用ください。</a:t>
            </a: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ヒラギノ角ゴ ProN W3"/>
              <a:buChar char="▪"/>
              <a:defRPr/>
            </a:pP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タイトル 3"/>
          <p:cNvSpPr txBox="1">
            <a:spLocks/>
          </p:cNvSpPr>
          <p:nvPr/>
        </p:nvSpPr>
        <p:spPr bwMode="auto">
          <a:xfrm>
            <a:off x="457200" y="889000"/>
            <a:ext cx="835542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これはダミーテキストです。文章を入力してご利用ください。</a:t>
            </a:r>
          </a:p>
        </p:txBody>
      </p:sp>
      <p:sp>
        <p:nvSpPr>
          <p:cNvPr id="9" name="タイトル 3"/>
          <p:cNvSpPr txBox="1">
            <a:spLocks/>
          </p:cNvSpPr>
          <p:nvPr/>
        </p:nvSpPr>
        <p:spPr bwMode="auto">
          <a:xfrm>
            <a:off x="457200" y="195263"/>
            <a:ext cx="8355422" cy="80803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rgbClr val="262626"/>
                </a:solidFill>
                <a:latin typeface="+mj-lt"/>
                <a:ea typeface="+mj-ea"/>
                <a:cs typeface="ＭＳ Ｐゴシック" pitchFamily="-65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cs typeface="ＭＳ Ｐゴシック" charset="0"/>
              </a:rPr>
              <a:t>Sample heading.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 1"/>
          <p:cNvSpPr>
            <a:spLocks noGrp="1"/>
          </p:cNvSpPr>
          <p:nvPr>
            <p:ph sz="half" idx="1"/>
          </p:nvPr>
        </p:nvSpPr>
        <p:spPr bwMode="auto">
          <a:xfrm>
            <a:off x="4810125" y="2101850"/>
            <a:ext cx="3866331" cy="3616779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これ</a:t>
            </a: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はダミーテキストです</a:t>
            </a: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。文章</a:t>
            </a: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を入力してご利用ください。</a:t>
            </a: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</a:t>
            </a: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。文章</a:t>
            </a: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を入力してご利用ください。</a:t>
            </a: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</a:t>
            </a: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。文章</a:t>
            </a: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を入力してご利用ください</a:t>
            </a: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endParaRPr lang="en-US" altLang="ja-JP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これはダミーテキストです。文章を入力してご利用ください。</a:t>
            </a: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これはダミーテキストです。文章を入力してご利用ください。</a:t>
            </a: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ヒラギノ角ゴ ProN W3"/>
              <a:buChar char="▪"/>
              <a:defRPr/>
            </a:pP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コンテンツ プレースホルダー 1"/>
          <p:cNvGraphicFramePr>
            <a:graphicFrameLocks noGrp="1"/>
          </p:cNvGraphicFramePr>
          <p:nvPr>
            <p:ph sz="half" idx="2"/>
          </p:nvPr>
        </p:nvGraphicFramePr>
        <p:xfrm>
          <a:off x="536575" y="2105025"/>
          <a:ext cx="4038600" cy="402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タイトル 3"/>
          <p:cNvSpPr txBox="1">
            <a:spLocks/>
          </p:cNvSpPr>
          <p:nvPr/>
        </p:nvSpPr>
        <p:spPr bwMode="auto">
          <a:xfrm>
            <a:off x="457200" y="889000"/>
            <a:ext cx="83915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これはダミーテキストです。文章を入力してご利用ください。</a:t>
            </a:r>
          </a:p>
        </p:txBody>
      </p:sp>
      <p:sp>
        <p:nvSpPr>
          <p:cNvPr id="10" name="タイトル 3"/>
          <p:cNvSpPr>
            <a:spLocks noGrp="1"/>
          </p:cNvSpPr>
          <p:nvPr>
            <p:ph type="title"/>
          </p:nvPr>
        </p:nvSpPr>
        <p:spPr bwMode="auto">
          <a:xfrm>
            <a:off x="457199" y="195263"/>
            <a:ext cx="8391525" cy="80803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cs typeface="ＭＳ Ｐゴシック" charset="0"/>
              </a:rPr>
              <a:t>Sample heading.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コンテンツ プレースホルダー 1"/>
          <p:cNvGraphicFramePr>
            <a:graphicFrameLocks/>
          </p:cNvGraphicFramePr>
          <p:nvPr/>
        </p:nvGraphicFramePr>
        <p:xfrm>
          <a:off x="4699000" y="2105025"/>
          <a:ext cx="4038600" cy="402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タイトル 3"/>
          <p:cNvSpPr txBox="1">
            <a:spLocks/>
          </p:cNvSpPr>
          <p:nvPr/>
        </p:nvSpPr>
        <p:spPr bwMode="auto">
          <a:xfrm>
            <a:off x="457200" y="1828800"/>
            <a:ext cx="4038600" cy="47783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44000" tIns="72000" bIns="72000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Sample text.</a:t>
            </a:r>
            <a:endParaRPr lang="ja-JP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</p:txBody>
      </p:sp>
      <p:sp>
        <p:nvSpPr>
          <p:cNvPr id="15" name="コンテンツ プレースホルダ 1"/>
          <p:cNvSpPr>
            <a:spLocks noGrp="1"/>
          </p:cNvSpPr>
          <p:nvPr>
            <p:ph sz="half" idx="1"/>
          </p:nvPr>
        </p:nvSpPr>
        <p:spPr bwMode="auto">
          <a:xfrm>
            <a:off x="487134" y="2455863"/>
            <a:ext cx="4173538" cy="36703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これ</a:t>
            </a: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はダミーテキストです</a:t>
            </a: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。文章</a:t>
            </a: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を入力してご利用ください。</a:t>
            </a: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</a:t>
            </a: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。文章</a:t>
            </a: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を入力してご利用ください。</a:t>
            </a: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</a:t>
            </a: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。文章</a:t>
            </a: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を入力してご利用ください</a:t>
            </a: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endParaRPr lang="en-US" altLang="ja-JP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これはダミーテキストです。文章を入力してご利用ください。</a:t>
            </a: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これはダミーテキストです。文章を入力してご利用ください。</a:t>
            </a: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ヒラギノ角ゴ ProN W3"/>
              <a:buChar char="▪"/>
              <a:defRPr/>
            </a:pP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9" name="タイトル 3"/>
          <p:cNvSpPr txBox="1">
            <a:spLocks/>
          </p:cNvSpPr>
          <p:nvPr/>
        </p:nvSpPr>
        <p:spPr bwMode="auto">
          <a:xfrm>
            <a:off x="457200" y="889000"/>
            <a:ext cx="8280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600" dirty="0">
                <a:latin typeface="Calibri" charset="0"/>
              </a:rPr>
              <a:t>これはダミーテキストです。文章を入力してご利用ください。</a:t>
            </a:r>
          </a:p>
        </p:txBody>
      </p:sp>
      <p:sp>
        <p:nvSpPr>
          <p:cNvPr id="10" name="タイトル 3"/>
          <p:cNvSpPr txBox="1">
            <a:spLocks/>
          </p:cNvSpPr>
          <p:nvPr/>
        </p:nvSpPr>
        <p:spPr bwMode="auto">
          <a:xfrm>
            <a:off x="457200" y="195263"/>
            <a:ext cx="8280400" cy="80803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rgbClr val="262626"/>
                </a:solidFill>
                <a:latin typeface="+mj-lt"/>
                <a:ea typeface="+mj-ea"/>
                <a:cs typeface="ＭＳ Ｐゴシック" pitchFamily="-65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cs typeface="ＭＳ Ｐゴシック" charset="0"/>
              </a:rPr>
              <a:t>Sample heading.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541338" y="2105025"/>
          <a:ext cx="4959350" cy="385127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991870"/>
                <a:gridCol w="991870"/>
                <a:gridCol w="991870"/>
                <a:gridCol w="991870"/>
                <a:gridCol w="991870"/>
              </a:tblGrid>
              <a:tr h="6418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A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B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C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D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E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</a:tr>
              <a:tr h="6418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4,000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5,000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</a:tr>
              <a:tr h="6418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4,000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5,000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</a:tr>
              <a:tr h="64187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1,000</a:t>
                      </a:r>
                      <a:endParaRPr kumimoji="1" lang="ja-JP" altLang="en-US" sz="1800" dirty="0" smtClean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4,000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5,000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</a:tr>
              <a:tr h="64187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1,000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4,000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5,000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</a:tr>
              <a:tr h="64187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1,000</a:t>
                      </a:r>
                      <a:endParaRPr kumimoji="1" lang="ja-JP" altLang="en-US" sz="1800" dirty="0" smtClean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2,000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3,000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4,000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5,000</a:t>
                      </a:r>
                      <a:endParaRPr kumimoji="1" lang="ja-JP" altLang="en-US" sz="1800" dirty="0"/>
                    </a:p>
                  </a:txBody>
                  <a:tcPr marL="91447" marR="91447" marT="45713" marB="45713" anchor="ctr"/>
                </a:tc>
              </a:tr>
            </a:tbl>
          </a:graphicData>
        </a:graphic>
      </p:graphicFrame>
      <p:sp>
        <p:nvSpPr>
          <p:cNvPr id="12" name="コンテンツ プレースホルダ 1"/>
          <p:cNvSpPr txBox="1">
            <a:spLocks/>
          </p:cNvSpPr>
          <p:nvPr/>
        </p:nvSpPr>
        <p:spPr bwMode="auto">
          <a:xfrm>
            <a:off x="5765800" y="2105025"/>
            <a:ext cx="2995613" cy="4021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lnSpc>
                <a:spcPct val="12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2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2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2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331" name="タイトル 3"/>
          <p:cNvSpPr txBox="1">
            <a:spLocks/>
          </p:cNvSpPr>
          <p:nvPr/>
        </p:nvSpPr>
        <p:spPr bwMode="auto">
          <a:xfrm>
            <a:off x="457200" y="889000"/>
            <a:ext cx="8304212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600" dirty="0">
                <a:latin typeface="Calibri" charset="0"/>
              </a:rPr>
              <a:t>これはダミーテキストです。文章を入力してご利用ください。</a:t>
            </a:r>
          </a:p>
        </p:txBody>
      </p:sp>
      <p:sp>
        <p:nvSpPr>
          <p:cNvPr id="8" name="タイトル 3"/>
          <p:cNvSpPr>
            <a:spLocks noGrp="1"/>
          </p:cNvSpPr>
          <p:nvPr>
            <p:ph type="title"/>
          </p:nvPr>
        </p:nvSpPr>
        <p:spPr bwMode="auto">
          <a:xfrm>
            <a:off x="457199" y="195263"/>
            <a:ext cx="8304213" cy="80803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cs typeface="ＭＳ Ｐゴシック" charset="0"/>
              </a:rPr>
              <a:t>Sample heading.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 1"/>
          <p:cNvSpPr>
            <a:spLocks noGrp="1"/>
          </p:cNvSpPr>
          <p:nvPr>
            <p:ph sz="half" idx="1"/>
          </p:nvPr>
        </p:nvSpPr>
        <p:spPr bwMode="auto">
          <a:xfrm>
            <a:off x="5744569" y="1409918"/>
            <a:ext cx="2931886" cy="716190"/>
          </a:xfrm>
          <a:prstGeom prst="roundRect">
            <a:avLst/>
          </a:prstGeom>
          <a:solidFill>
            <a:schemeClr val="tx2">
              <a:lumMod val="60000"/>
              <a:lumOff val="40000"/>
              <a:alpha val="55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198000" indent="-198000" algn="ctr"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None/>
              <a:defRPr/>
            </a:pPr>
            <a:r>
              <a:rPr lang="ja-JP" altLang="en-US" sz="14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これ</a:t>
            </a:r>
            <a:r>
              <a:rPr lang="ja-JP" altLang="en-US" sz="14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はダミーテキスト</a:t>
            </a:r>
            <a:r>
              <a:rPr lang="ja-JP" altLang="en-US" sz="14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です。</a:t>
            </a:r>
            <a:endParaRPr lang="en-US" altLang="ja-JP" sz="1400" b="1" dirty="0" smtClean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 algn="ctr"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None/>
              <a:defRPr/>
            </a:pPr>
            <a:r>
              <a:rPr lang="ja-JP" altLang="en-US" sz="14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文章</a:t>
            </a:r>
            <a:r>
              <a:rPr lang="ja-JP" altLang="en-US" sz="14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を入力してご利用</a:t>
            </a:r>
            <a:r>
              <a:rPr lang="ja-JP" altLang="en-US" sz="14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ください</a:t>
            </a:r>
            <a:endParaRPr lang="en-US" altLang="ja-JP" sz="14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" name="コンテンツ プレースホルダー 1"/>
          <p:cNvGraphicFramePr>
            <a:graphicFrameLocks noGrp="1"/>
          </p:cNvGraphicFramePr>
          <p:nvPr>
            <p:ph sz="half" idx="2"/>
          </p:nvPr>
        </p:nvGraphicFramePr>
        <p:xfrm>
          <a:off x="536574" y="2105025"/>
          <a:ext cx="8139881" cy="402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タイトル 3"/>
          <p:cNvSpPr txBox="1">
            <a:spLocks/>
          </p:cNvSpPr>
          <p:nvPr/>
        </p:nvSpPr>
        <p:spPr bwMode="auto">
          <a:xfrm>
            <a:off x="457200" y="889000"/>
            <a:ext cx="839152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これはダミーテキストです。文章を入力してご利用ください。</a:t>
            </a:r>
          </a:p>
        </p:txBody>
      </p:sp>
      <p:sp>
        <p:nvSpPr>
          <p:cNvPr id="10" name="タイトル 3"/>
          <p:cNvSpPr>
            <a:spLocks noGrp="1"/>
          </p:cNvSpPr>
          <p:nvPr>
            <p:ph type="title"/>
          </p:nvPr>
        </p:nvSpPr>
        <p:spPr bwMode="auto">
          <a:xfrm>
            <a:off x="457199" y="195263"/>
            <a:ext cx="8391525" cy="80803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cs typeface="ＭＳ Ｐゴシック" charset="0"/>
              </a:rPr>
              <a:t>Sample heading.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2"/>
          <p:cNvSpPr>
            <a:spLocks noGrp="1"/>
          </p:cNvSpPr>
          <p:nvPr>
            <p:ph type="ctrTitle"/>
          </p:nvPr>
        </p:nvSpPr>
        <p:spPr>
          <a:xfrm>
            <a:off x="428625" y="3043238"/>
            <a:ext cx="8232775" cy="709612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en-US" altLang="ja-JP" sz="3600" dirty="0">
                <a:solidFill>
                  <a:srgbClr val="FFFFFF"/>
                </a:solidFill>
              </a:rPr>
              <a:t>Sample heading. </a:t>
            </a:r>
            <a:r>
              <a:rPr lang="en-US" altLang="ja-JP" sz="3600" dirty="0" smtClean="0">
                <a:solidFill>
                  <a:srgbClr val="FFFFFF"/>
                </a:solidFill>
              </a:rPr>
              <a:t>Click </a:t>
            </a:r>
            <a:r>
              <a:rPr lang="en-US" altLang="ja-JP" sz="3600" dirty="0">
                <a:solidFill>
                  <a:srgbClr val="FFFFFF"/>
                </a:solidFill>
              </a:rPr>
              <a:t>to add </a:t>
            </a:r>
            <a:r>
              <a:rPr lang="en-US" altLang="ja-JP" sz="3600" dirty="0" smtClean="0">
                <a:solidFill>
                  <a:srgbClr val="FFFFFF"/>
                </a:solidFill>
              </a:rPr>
              <a:t>text.</a:t>
            </a:r>
            <a:endParaRPr lang="ja-JP" altLang="en-US" sz="3600" dirty="0">
              <a:solidFill>
                <a:srgbClr val="FFFFFF"/>
              </a:solidFill>
            </a:endParaRPr>
          </a:p>
        </p:txBody>
      </p:sp>
      <p:sp>
        <p:nvSpPr>
          <p:cNvPr id="6146" name="サブタイトル 3"/>
          <p:cNvSpPr>
            <a:spLocks noGrp="1"/>
          </p:cNvSpPr>
          <p:nvPr>
            <p:ph type="subTitle" idx="4294967295"/>
          </p:nvPr>
        </p:nvSpPr>
        <p:spPr bwMode="auto">
          <a:xfrm>
            <a:off x="428625" y="3752850"/>
            <a:ext cx="8151813" cy="422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l">
              <a:buNone/>
            </a:pPr>
            <a:r>
              <a:rPr lang="ja-JP" altLang="en-US" sz="1800" dirty="0" smtClean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サブタイトルを</a:t>
            </a:r>
            <a:r>
              <a:rPr lang="ja-JP" altLang="en-US" sz="18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入力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コンテンツ プレースホルダー 9" descr="DSC_0184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2" t="13300" r="2217" b="55472"/>
          <a:stretch>
            <a:fillRect/>
          </a:stretch>
        </p:blipFill>
        <p:spPr bwMode="auto">
          <a:xfrm>
            <a:off x="4702174" y="1755459"/>
            <a:ext cx="4114800" cy="8984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タイトル 3"/>
          <p:cNvSpPr txBox="1">
            <a:spLocks/>
          </p:cNvSpPr>
          <p:nvPr/>
        </p:nvSpPr>
        <p:spPr bwMode="auto">
          <a:xfrm>
            <a:off x="457200" y="889000"/>
            <a:ext cx="835977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これはダミーテキストです。文章を入力してご利用ください。</a:t>
            </a:r>
          </a:p>
        </p:txBody>
      </p:sp>
      <p:sp>
        <p:nvSpPr>
          <p:cNvPr id="9" name="タイトル 3"/>
          <p:cNvSpPr>
            <a:spLocks noGrp="1"/>
          </p:cNvSpPr>
          <p:nvPr>
            <p:ph type="title"/>
          </p:nvPr>
        </p:nvSpPr>
        <p:spPr bwMode="auto">
          <a:xfrm>
            <a:off x="457199" y="195263"/>
            <a:ext cx="8359775" cy="80803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cs typeface="ＭＳ Ｐゴシック" charset="0"/>
              </a:rPr>
              <a:t>Sample heading.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cs typeface="ＭＳ Ｐゴシック" charset="0"/>
            </a:endParaRPr>
          </a:p>
        </p:txBody>
      </p:sp>
      <p:sp>
        <p:nvSpPr>
          <p:cNvPr id="8" name="コンテンツ プレースホルダ 1"/>
          <p:cNvSpPr txBox="1">
            <a:spLocks/>
          </p:cNvSpPr>
          <p:nvPr/>
        </p:nvSpPr>
        <p:spPr bwMode="auto">
          <a:xfrm>
            <a:off x="457200" y="2653905"/>
            <a:ext cx="8359774" cy="12894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10800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これはダミーテキストです。文章を入力してご利用ください。</a:t>
            </a:r>
            <a:endParaRPr lang="en-US" altLang="ja-JP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これはダミーテキストです。文章を入力してご利用ください。</a:t>
            </a:r>
            <a:endParaRPr lang="en-US" altLang="ja-JP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これはダミーテキストです。文章を入力してご利用ください。</a:t>
            </a:r>
            <a:endParaRPr lang="en-US" altLang="ja-JP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これはダミーテキストです。文章を入力してご利用ください。</a:t>
            </a:r>
            <a:endParaRPr lang="en-US" altLang="ja-JP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タイトル 3"/>
          <p:cNvSpPr txBox="1">
            <a:spLocks/>
          </p:cNvSpPr>
          <p:nvPr/>
        </p:nvSpPr>
        <p:spPr bwMode="auto">
          <a:xfrm>
            <a:off x="457200" y="1755459"/>
            <a:ext cx="4244974" cy="898445"/>
          </a:xfrm>
          <a:prstGeom prst="rect">
            <a:avLst/>
          </a:prstGeom>
          <a:solidFill>
            <a:srgbClr val="558ED5"/>
          </a:solidFill>
          <a:ln w="9525">
            <a:solidFill>
              <a:srgbClr val="7F7F7F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252000" tIns="72000" bIns="72000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800" dirty="0">
                <a:solidFill>
                  <a:schemeClr val="bg1"/>
                </a:solidFill>
                <a:latin typeface="Calibri" charset="0"/>
              </a:rPr>
              <a:t>Sample heading.</a:t>
            </a:r>
            <a:endParaRPr lang="ja-JP" altLang="en-US" sz="28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0" name="コンテンツ プレースホルダー 9" descr="DSC_0184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2" t="13300" r="2217" b="55472"/>
          <a:stretch>
            <a:fillRect/>
          </a:stretch>
        </p:blipFill>
        <p:spPr bwMode="auto">
          <a:xfrm>
            <a:off x="4702174" y="4166153"/>
            <a:ext cx="4114800" cy="89844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コンテンツ プレースホルダ 1"/>
          <p:cNvSpPr txBox="1">
            <a:spLocks/>
          </p:cNvSpPr>
          <p:nvPr/>
        </p:nvSpPr>
        <p:spPr bwMode="auto">
          <a:xfrm>
            <a:off x="457200" y="5064599"/>
            <a:ext cx="8359774" cy="128944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10800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これはダミーテキストです。文章を入力してご利用ください。</a:t>
            </a:r>
            <a:endParaRPr lang="en-US" altLang="ja-JP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これはダミーテキストです。文章を入力してご利用ください。</a:t>
            </a:r>
            <a:endParaRPr lang="en-US" altLang="ja-JP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これはダミーテキストです。文章を入力してご利用ください。</a:t>
            </a:r>
            <a:endParaRPr lang="en-US" altLang="ja-JP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これはダミーテキストです。文章を入力してご利用ください。</a:t>
            </a:r>
            <a:endParaRPr lang="en-US" altLang="ja-JP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タイトル 3"/>
          <p:cNvSpPr txBox="1">
            <a:spLocks/>
          </p:cNvSpPr>
          <p:nvPr/>
        </p:nvSpPr>
        <p:spPr bwMode="auto">
          <a:xfrm>
            <a:off x="457200" y="4166153"/>
            <a:ext cx="4244974" cy="898445"/>
          </a:xfrm>
          <a:prstGeom prst="rect">
            <a:avLst/>
          </a:prstGeom>
          <a:solidFill>
            <a:srgbClr val="558ED5"/>
          </a:solidFill>
          <a:ln w="9525">
            <a:solidFill>
              <a:srgbClr val="7F7F7F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252000" tIns="72000" bIns="72000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800" dirty="0">
                <a:solidFill>
                  <a:schemeClr val="bg1"/>
                </a:solidFill>
                <a:latin typeface="Calibri" charset="0"/>
              </a:rPr>
              <a:t>Sample heading.</a:t>
            </a:r>
            <a:endParaRPr lang="ja-JP" altLang="en-US" sz="2800" dirty="0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コンテンツ プレースホルダ 1"/>
          <p:cNvSpPr>
            <a:spLocks noGrp="1"/>
          </p:cNvSpPr>
          <p:nvPr>
            <p:ph sz="half" idx="1"/>
          </p:nvPr>
        </p:nvSpPr>
        <p:spPr bwMode="auto">
          <a:xfrm>
            <a:off x="756746" y="1836314"/>
            <a:ext cx="7980854" cy="623110"/>
          </a:xfrm>
          <a:solidFill>
            <a:schemeClr val="bg1">
              <a:alpha val="40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68000" tIns="72000" rIns="0" bIns="7200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これ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はダミーテキストです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。文章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を入力してご利用ください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コンテンツ プレースホルダ 1"/>
          <p:cNvSpPr>
            <a:spLocks noGrp="1"/>
          </p:cNvSpPr>
          <p:nvPr>
            <p:ph sz="half" idx="1"/>
          </p:nvPr>
        </p:nvSpPr>
        <p:spPr bwMode="auto">
          <a:xfrm>
            <a:off x="756746" y="2752941"/>
            <a:ext cx="7980854" cy="623110"/>
          </a:xfrm>
          <a:solidFill>
            <a:schemeClr val="bg1">
              <a:alpha val="40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68000" tIns="72000" rIns="0" bIns="7200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これ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はダミーテキストです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。文章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を入力してご利用ください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コンテンツ プレースホルダ 1"/>
          <p:cNvSpPr>
            <a:spLocks noGrp="1"/>
          </p:cNvSpPr>
          <p:nvPr>
            <p:ph sz="half" idx="1"/>
          </p:nvPr>
        </p:nvSpPr>
        <p:spPr bwMode="auto">
          <a:xfrm>
            <a:off x="756746" y="3669568"/>
            <a:ext cx="7980854" cy="623110"/>
          </a:xfrm>
          <a:solidFill>
            <a:schemeClr val="bg1">
              <a:alpha val="40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68000" tIns="72000" rIns="0" bIns="7200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これ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はダミーテキストです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。文章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を入力してご利用ください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コンテンツ プレースホルダ 1"/>
          <p:cNvSpPr>
            <a:spLocks noGrp="1"/>
          </p:cNvSpPr>
          <p:nvPr>
            <p:ph sz="half" idx="1"/>
          </p:nvPr>
        </p:nvSpPr>
        <p:spPr bwMode="auto">
          <a:xfrm>
            <a:off x="756746" y="4586195"/>
            <a:ext cx="7980854" cy="623110"/>
          </a:xfrm>
          <a:solidFill>
            <a:schemeClr val="bg1">
              <a:alpha val="40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68000" tIns="72000" rIns="0" bIns="7200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これ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はダミーテキストです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。文章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を入力してご利用ください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コンテンツ プレースホルダ 1"/>
          <p:cNvSpPr>
            <a:spLocks noGrp="1"/>
          </p:cNvSpPr>
          <p:nvPr>
            <p:ph sz="half" idx="1"/>
          </p:nvPr>
        </p:nvSpPr>
        <p:spPr bwMode="auto">
          <a:xfrm>
            <a:off x="756746" y="5502821"/>
            <a:ext cx="7980854" cy="623110"/>
          </a:xfrm>
          <a:solidFill>
            <a:schemeClr val="bg1">
              <a:alpha val="40000"/>
            </a:schemeClr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68000" tIns="72000" rIns="0" bIns="72000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これ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はダミーテキストです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。文章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を入力してご利用ください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269" name="タイトル 3"/>
          <p:cNvSpPr txBox="1">
            <a:spLocks/>
          </p:cNvSpPr>
          <p:nvPr/>
        </p:nvSpPr>
        <p:spPr bwMode="auto">
          <a:xfrm>
            <a:off x="457200" y="889000"/>
            <a:ext cx="8280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600" dirty="0">
                <a:latin typeface="Calibri" charset="0"/>
              </a:rPr>
              <a:t>これはダミーテキストです。文章を入力してご利用ください。</a:t>
            </a:r>
          </a:p>
        </p:txBody>
      </p:sp>
      <p:sp>
        <p:nvSpPr>
          <p:cNvPr id="10" name="タイトル 3"/>
          <p:cNvSpPr txBox="1">
            <a:spLocks/>
          </p:cNvSpPr>
          <p:nvPr/>
        </p:nvSpPr>
        <p:spPr bwMode="auto">
          <a:xfrm>
            <a:off x="457200" y="195263"/>
            <a:ext cx="8280400" cy="80803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rgbClr val="262626"/>
                </a:solidFill>
                <a:latin typeface="+mj-lt"/>
                <a:ea typeface="+mj-ea"/>
                <a:cs typeface="ＭＳ Ｐゴシック" pitchFamily="-65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cs typeface="ＭＳ Ｐゴシック" charset="0"/>
              </a:rPr>
              <a:t>Sample heading.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cs typeface="ＭＳ Ｐゴシック" charset="0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486446" y="1836315"/>
            <a:ext cx="623109" cy="6231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1</a:t>
            </a:r>
            <a:endParaRPr kumimoji="1" lang="ja-JP" altLang="en-US" sz="2800" dirty="0"/>
          </a:p>
        </p:txBody>
      </p:sp>
      <p:sp>
        <p:nvSpPr>
          <p:cNvPr id="8" name="円/楕円 7"/>
          <p:cNvSpPr/>
          <p:nvPr/>
        </p:nvSpPr>
        <p:spPr>
          <a:xfrm>
            <a:off x="486446" y="2752942"/>
            <a:ext cx="623109" cy="6231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2</a:t>
            </a:r>
            <a:endParaRPr kumimoji="1" lang="ja-JP" altLang="en-US" sz="2800" dirty="0"/>
          </a:p>
        </p:txBody>
      </p:sp>
      <p:sp>
        <p:nvSpPr>
          <p:cNvPr id="9" name="円/楕円 8"/>
          <p:cNvSpPr/>
          <p:nvPr/>
        </p:nvSpPr>
        <p:spPr>
          <a:xfrm>
            <a:off x="486446" y="3669569"/>
            <a:ext cx="623109" cy="6231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3</a:t>
            </a:r>
            <a:endParaRPr kumimoji="1" lang="ja-JP" altLang="en-US" sz="2800" dirty="0"/>
          </a:p>
        </p:txBody>
      </p:sp>
      <p:sp>
        <p:nvSpPr>
          <p:cNvPr id="11" name="円/楕円 10"/>
          <p:cNvSpPr/>
          <p:nvPr/>
        </p:nvSpPr>
        <p:spPr>
          <a:xfrm>
            <a:off x="486446" y="4586196"/>
            <a:ext cx="623109" cy="6231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4</a:t>
            </a:r>
            <a:endParaRPr kumimoji="1" lang="ja-JP" altLang="en-US" sz="2800" dirty="0"/>
          </a:p>
        </p:txBody>
      </p:sp>
      <p:sp>
        <p:nvSpPr>
          <p:cNvPr id="12" name="円/楕円 11"/>
          <p:cNvSpPr/>
          <p:nvPr/>
        </p:nvSpPr>
        <p:spPr>
          <a:xfrm>
            <a:off x="486446" y="5502822"/>
            <a:ext cx="623109" cy="6231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5</a:t>
            </a:r>
            <a:endParaRPr kumimoji="1" lang="ja-JP" alt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3"/>
          <p:cNvSpPr txBox="1">
            <a:spLocks/>
          </p:cNvSpPr>
          <p:nvPr/>
        </p:nvSpPr>
        <p:spPr bwMode="auto">
          <a:xfrm>
            <a:off x="457200" y="889000"/>
            <a:ext cx="8391524" cy="38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これはダミーテキストです。文章を入力してご利用ください。</a:t>
            </a:r>
            <a:endParaRPr lang="en-US" altLang="ja-JP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</a:endParaRPr>
          </a:p>
        </p:txBody>
      </p:sp>
      <p:sp>
        <p:nvSpPr>
          <p:cNvPr id="10" name="タイトル 3"/>
          <p:cNvSpPr>
            <a:spLocks noGrp="1"/>
          </p:cNvSpPr>
          <p:nvPr>
            <p:ph type="title"/>
          </p:nvPr>
        </p:nvSpPr>
        <p:spPr bwMode="auto">
          <a:xfrm>
            <a:off x="457199" y="195263"/>
            <a:ext cx="8391525" cy="80803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cs typeface="ＭＳ Ｐゴシック" charset="0"/>
              </a:rPr>
              <a:t>Sample heading.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cs typeface="ＭＳ Ｐゴシック" charset="0"/>
            </a:endParaRPr>
          </a:p>
        </p:txBody>
      </p:sp>
      <p:sp>
        <p:nvSpPr>
          <p:cNvPr id="6" name="右矢印 5"/>
          <p:cNvSpPr/>
          <p:nvPr/>
        </p:nvSpPr>
        <p:spPr>
          <a:xfrm>
            <a:off x="539552" y="3965376"/>
            <a:ext cx="8136903" cy="890423"/>
          </a:xfrm>
          <a:prstGeom prst="rightArrow">
            <a:avLst>
              <a:gd name="adj1" fmla="val 50000"/>
              <a:gd name="adj2" fmla="val 7478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half" idx="1"/>
          </p:nvPr>
        </p:nvSpPr>
        <p:spPr>
          <a:xfrm>
            <a:off x="567561" y="4181032"/>
            <a:ext cx="7646273" cy="627470"/>
          </a:xfrm>
        </p:spPr>
        <p:txBody>
          <a:bodyPr/>
          <a:lstStyle/>
          <a:p>
            <a:pPr>
              <a:buNone/>
            </a:pPr>
            <a:r>
              <a:rPr kumimoji="1" lang="en-US" altLang="ja-JP" sz="2500" dirty="0" smtClean="0">
                <a:solidFill>
                  <a:schemeClr val="bg1"/>
                </a:solidFill>
              </a:rPr>
              <a:t>1970</a:t>
            </a:r>
            <a:r>
              <a:rPr lang="en-US" altLang="ja-JP" sz="2500" dirty="0" smtClean="0">
                <a:solidFill>
                  <a:schemeClr val="bg1"/>
                </a:solidFill>
              </a:rPr>
              <a:t>              </a:t>
            </a:r>
            <a:r>
              <a:rPr kumimoji="1" lang="en-US" altLang="ja-JP" sz="2500" dirty="0" smtClean="0">
                <a:solidFill>
                  <a:schemeClr val="bg1"/>
                </a:solidFill>
              </a:rPr>
              <a:t>1980   </a:t>
            </a:r>
            <a:r>
              <a:rPr lang="en-US" altLang="ja-JP" sz="2500" dirty="0" smtClean="0">
                <a:solidFill>
                  <a:schemeClr val="bg1"/>
                </a:solidFill>
              </a:rPr>
              <a:t>    </a:t>
            </a:r>
            <a:r>
              <a:rPr kumimoji="1" lang="en-US" altLang="ja-JP" sz="2500" dirty="0" smtClean="0">
                <a:solidFill>
                  <a:schemeClr val="bg1"/>
                </a:solidFill>
              </a:rPr>
              <a:t> </a:t>
            </a:r>
            <a:r>
              <a:rPr lang="en-US" altLang="ja-JP" sz="2500" dirty="0" smtClean="0">
                <a:solidFill>
                  <a:schemeClr val="bg1"/>
                </a:solidFill>
              </a:rPr>
              <a:t>     </a:t>
            </a:r>
            <a:r>
              <a:rPr kumimoji="1" lang="en-US" altLang="ja-JP" sz="2500" dirty="0" smtClean="0">
                <a:solidFill>
                  <a:schemeClr val="bg1"/>
                </a:solidFill>
              </a:rPr>
              <a:t> 1990</a:t>
            </a:r>
            <a:r>
              <a:rPr lang="en-US" altLang="ja-JP" sz="2500" dirty="0" smtClean="0">
                <a:solidFill>
                  <a:schemeClr val="bg1"/>
                </a:solidFill>
              </a:rPr>
              <a:t>              2000              2010          </a:t>
            </a:r>
            <a:r>
              <a:rPr kumimoji="1" lang="en-US" altLang="ja-JP" sz="2500" dirty="0" smtClean="0">
                <a:solidFill>
                  <a:schemeClr val="bg1"/>
                </a:solidFill>
              </a:rPr>
              <a:t> </a:t>
            </a:r>
            <a:endParaRPr kumimoji="1" lang="ja-JP" altLang="en-US" sz="2500" dirty="0">
              <a:solidFill>
                <a:schemeClr val="bg1"/>
              </a:solidFill>
            </a:endParaRPr>
          </a:p>
        </p:txBody>
      </p:sp>
      <p:sp>
        <p:nvSpPr>
          <p:cNvPr id="12" name="コンテンツ プレースホルダ 1"/>
          <p:cNvSpPr txBox="1">
            <a:spLocks/>
          </p:cNvSpPr>
          <p:nvPr/>
        </p:nvSpPr>
        <p:spPr bwMode="auto">
          <a:xfrm>
            <a:off x="539552" y="3248373"/>
            <a:ext cx="2995613" cy="717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コンテンツ プレースホルダ 1"/>
          <p:cNvSpPr txBox="1">
            <a:spLocks/>
          </p:cNvSpPr>
          <p:nvPr/>
        </p:nvSpPr>
        <p:spPr bwMode="auto">
          <a:xfrm>
            <a:off x="1150968" y="5265715"/>
            <a:ext cx="2995613" cy="717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コンテンツ プレースホルダ 1"/>
          <p:cNvSpPr txBox="1">
            <a:spLocks/>
          </p:cNvSpPr>
          <p:nvPr/>
        </p:nvSpPr>
        <p:spPr bwMode="auto">
          <a:xfrm>
            <a:off x="2820101" y="2530720"/>
            <a:ext cx="2995613" cy="717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コンテンツ プレースホルダ 1"/>
          <p:cNvSpPr txBox="1">
            <a:spLocks/>
          </p:cNvSpPr>
          <p:nvPr/>
        </p:nvSpPr>
        <p:spPr bwMode="auto">
          <a:xfrm>
            <a:off x="4380971" y="5242059"/>
            <a:ext cx="2995613" cy="717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コンテンツ プレースホルダ 1"/>
          <p:cNvSpPr txBox="1">
            <a:spLocks/>
          </p:cNvSpPr>
          <p:nvPr/>
        </p:nvSpPr>
        <p:spPr bwMode="auto">
          <a:xfrm>
            <a:off x="6020672" y="3248373"/>
            <a:ext cx="2995613" cy="717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コンテンツ プレースホルダ 1"/>
          <p:cNvSpPr txBox="1">
            <a:spLocks/>
          </p:cNvSpPr>
          <p:nvPr/>
        </p:nvSpPr>
        <p:spPr bwMode="auto">
          <a:xfrm>
            <a:off x="6020672" y="2786736"/>
            <a:ext cx="2828052" cy="512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lnSpc>
                <a:spcPct val="12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en-US" altLang="ja-JP" sz="2500" b="1" dirty="0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2010</a:t>
            </a:r>
            <a:endParaRPr lang="en-US" altLang="ja-JP" sz="2500" b="1" dirty="0">
              <a:solidFill>
                <a:schemeClr val="accent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コンテンツ プレースホルダ 1"/>
          <p:cNvSpPr txBox="1">
            <a:spLocks/>
          </p:cNvSpPr>
          <p:nvPr/>
        </p:nvSpPr>
        <p:spPr bwMode="auto">
          <a:xfrm>
            <a:off x="2820101" y="2085499"/>
            <a:ext cx="2828052" cy="512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lnSpc>
                <a:spcPct val="12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en-US" altLang="ja-JP" sz="2500" b="1" dirty="0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1990</a:t>
            </a:r>
            <a:endParaRPr lang="en-US" altLang="ja-JP" sz="2500" b="1" dirty="0">
              <a:solidFill>
                <a:schemeClr val="accent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コンテンツ プレースホルダ 1"/>
          <p:cNvSpPr txBox="1">
            <a:spLocks/>
          </p:cNvSpPr>
          <p:nvPr/>
        </p:nvSpPr>
        <p:spPr bwMode="auto">
          <a:xfrm>
            <a:off x="539552" y="2787386"/>
            <a:ext cx="2828052" cy="512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lnSpc>
                <a:spcPct val="12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en-US" altLang="ja-JP" sz="2500" b="1" dirty="0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1970</a:t>
            </a:r>
            <a:endParaRPr lang="en-US" altLang="ja-JP" sz="2500" b="1" dirty="0">
              <a:solidFill>
                <a:schemeClr val="accent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コンテンツ プレースホルダ 1"/>
          <p:cNvSpPr txBox="1">
            <a:spLocks/>
          </p:cNvSpPr>
          <p:nvPr/>
        </p:nvSpPr>
        <p:spPr bwMode="auto">
          <a:xfrm>
            <a:off x="1150968" y="4804729"/>
            <a:ext cx="2828052" cy="512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lnSpc>
                <a:spcPct val="12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en-US" altLang="ja-JP" sz="2500" b="1" dirty="0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1980</a:t>
            </a:r>
            <a:endParaRPr lang="en-US" altLang="ja-JP" sz="2500" b="1" dirty="0">
              <a:solidFill>
                <a:schemeClr val="accent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コンテンツ プレースホルダ 1"/>
          <p:cNvSpPr txBox="1">
            <a:spLocks/>
          </p:cNvSpPr>
          <p:nvPr/>
        </p:nvSpPr>
        <p:spPr bwMode="auto">
          <a:xfrm>
            <a:off x="4380971" y="4828370"/>
            <a:ext cx="2828052" cy="512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lnSpc>
                <a:spcPct val="12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en-US" altLang="ja-JP" sz="2500" b="1" dirty="0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2000</a:t>
            </a:r>
            <a:endParaRPr lang="en-US" altLang="ja-JP" sz="2500" b="1" dirty="0">
              <a:solidFill>
                <a:schemeClr val="accent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図表 13"/>
          <p:cNvGraphicFramePr/>
          <p:nvPr/>
        </p:nvGraphicFramePr>
        <p:xfrm>
          <a:off x="486446" y="2047877"/>
          <a:ext cx="8251154" cy="1271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9" name="タイトル 3"/>
          <p:cNvSpPr txBox="1">
            <a:spLocks/>
          </p:cNvSpPr>
          <p:nvPr/>
        </p:nvSpPr>
        <p:spPr bwMode="auto">
          <a:xfrm>
            <a:off x="457200" y="889000"/>
            <a:ext cx="8280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sz="1600" dirty="0">
                <a:latin typeface="Calibri" charset="0"/>
              </a:rPr>
              <a:t>これはダミーテキストです。文章を入力してご利用ください。</a:t>
            </a:r>
          </a:p>
        </p:txBody>
      </p:sp>
      <p:sp>
        <p:nvSpPr>
          <p:cNvPr id="10" name="タイトル 3"/>
          <p:cNvSpPr txBox="1">
            <a:spLocks/>
          </p:cNvSpPr>
          <p:nvPr/>
        </p:nvSpPr>
        <p:spPr bwMode="auto">
          <a:xfrm>
            <a:off x="457200" y="195263"/>
            <a:ext cx="8280400" cy="80803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rgbClr val="262626"/>
                </a:solidFill>
                <a:latin typeface="+mj-lt"/>
                <a:ea typeface="+mj-ea"/>
                <a:cs typeface="ＭＳ Ｐゴシック" pitchFamily="-65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cs typeface="ＭＳ Ｐゴシック" charset="0"/>
              </a:rPr>
              <a:t>Sample heading.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cs typeface="ＭＳ Ｐゴシック" charset="0"/>
            </a:endParaRPr>
          </a:p>
        </p:txBody>
      </p:sp>
      <p:sp>
        <p:nvSpPr>
          <p:cNvPr id="28" name="コンテンツ プレースホルダ 1"/>
          <p:cNvSpPr txBox="1">
            <a:spLocks/>
          </p:cNvSpPr>
          <p:nvPr/>
        </p:nvSpPr>
        <p:spPr bwMode="auto">
          <a:xfrm>
            <a:off x="486447" y="4074773"/>
            <a:ext cx="1869127" cy="1845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コンテンツ プレースホルダ 1"/>
          <p:cNvSpPr txBox="1">
            <a:spLocks/>
          </p:cNvSpPr>
          <p:nvPr/>
        </p:nvSpPr>
        <p:spPr bwMode="auto">
          <a:xfrm>
            <a:off x="486447" y="3635320"/>
            <a:ext cx="1869127" cy="347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lnSpc>
                <a:spcPct val="12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2000" dirty="0" smtClean="0">
                <a:solidFill>
                  <a:schemeClr val="accent1"/>
                </a:solidFill>
                <a:latin typeface="Calibri" charset="0"/>
                <a:ea typeface="ＭＳ Ｐゴシック" charset="0"/>
              </a:rPr>
              <a:t>ダミーテキスト</a:t>
            </a:r>
            <a:endParaRPr lang="en-US" altLang="ja-JP" sz="2000" b="1" dirty="0">
              <a:solidFill>
                <a:schemeClr val="accent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コンテンツ プレースホルダ 1"/>
          <p:cNvSpPr txBox="1">
            <a:spLocks/>
          </p:cNvSpPr>
          <p:nvPr/>
        </p:nvSpPr>
        <p:spPr bwMode="auto">
          <a:xfrm>
            <a:off x="2613789" y="4074773"/>
            <a:ext cx="1869127" cy="1845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コンテンツ プレースホルダ 1"/>
          <p:cNvSpPr txBox="1">
            <a:spLocks/>
          </p:cNvSpPr>
          <p:nvPr/>
        </p:nvSpPr>
        <p:spPr bwMode="auto">
          <a:xfrm>
            <a:off x="2613789" y="3635320"/>
            <a:ext cx="1869127" cy="347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lnSpc>
                <a:spcPct val="12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2000" dirty="0" smtClean="0">
                <a:solidFill>
                  <a:schemeClr val="accent1"/>
                </a:solidFill>
                <a:latin typeface="Calibri" charset="0"/>
                <a:ea typeface="ＭＳ Ｐゴシック" charset="0"/>
              </a:rPr>
              <a:t>ダミーテキスト</a:t>
            </a:r>
            <a:endParaRPr lang="en-US" altLang="ja-JP" sz="2000" b="1" dirty="0">
              <a:solidFill>
                <a:schemeClr val="accent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コンテンツ プレースホルダ 1"/>
          <p:cNvSpPr txBox="1">
            <a:spLocks/>
          </p:cNvSpPr>
          <p:nvPr/>
        </p:nvSpPr>
        <p:spPr bwMode="auto">
          <a:xfrm>
            <a:off x="4741131" y="4074773"/>
            <a:ext cx="1869127" cy="1845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コンテンツ プレースホルダ 1"/>
          <p:cNvSpPr txBox="1">
            <a:spLocks/>
          </p:cNvSpPr>
          <p:nvPr/>
        </p:nvSpPr>
        <p:spPr bwMode="auto">
          <a:xfrm>
            <a:off x="4741131" y="3635320"/>
            <a:ext cx="1869127" cy="347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lnSpc>
                <a:spcPct val="12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2000" dirty="0" smtClean="0">
                <a:solidFill>
                  <a:schemeClr val="accent1"/>
                </a:solidFill>
                <a:latin typeface="Calibri" charset="0"/>
                <a:ea typeface="ＭＳ Ｐゴシック" charset="0"/>
              </a:rPr>
              <a:t>ダミーテキスト</a:t>
            </a:r>
            <a:endParaRPr lang="en-US" altLang="ja-JP" sz="2000" b="1" dirty="0">
              <a:solidFill>
                <a:schemeClr val="accent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コンテンツ プレースホルダ 1"/>
          <p:cNvSpPr txBox="1">
            <a:spLocks/>
          </p:cNvSpPr>
          <p:nvPr/>
        </p:nvSpPr>
        <p:spPr bwMode="auto">
          <a:xfrm>
            <a:off x="6868473" y="4074773"/>
            <a:ext cx="1869127" cy="1845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105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</a:t>
            </a:r>
            <a:endParaRPr lang="en-US" altLang="ja-JP" sz="1050" dirty="0" smtClean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コンテンツ プレースホルダ 1"/>
          <p:cNvSpPr txBox="1">
            <a:spLocks/>
          </p:cNvSpPr>
          <p:nvPr/>
        </p:nvSpPr>
        <p:spPr bwMode="auto">
          <a:xfrm>
            <a:off x="6868473" y="3635320"/>
            <a:ext cx="1869127" cy="347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lnSpc>
                <a:spcPct val="12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100000"/>
              <a:buNone/>
              <a:defRPr/>
            </a:pPr>
            <a:r>
              <a:rPr lang="ja-JP" altLang="en-US" sz="2000" dirty="0" smtClean="0">
                <a:solidFill>
                  <a:schemeClr val="accent1"/>
                </a:solidFill>
                <a:latin typeface="Calibri" charset="0"/>
                <a:ea typeface="ＭＳ Ｐゴシック" charset="0"/>
              </a:rPr>
              <a:t>ダミーテキスト</a:t>
            </a:r>
            <a:endParaRPr lang="en-US" altLang="ja-JP" sz="2000" b="1" dirty="0">
              <a:solidFill>
                <a:schemeClr val="accent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タイトル 3"/>
          <p:cNvSpPr txBox="1">
            <a:spLocks/>
          </p:cNvSpPr>
          <p:nvPr/>
        </p:nvSpPr>
        <p:spPr bwMode="auto">
          <a:xfrm>
            <a:off x="4778375" y="1824038"/>
            <a:ext cx="4038600" cy="477837"/>
          </a:xfrm>
          <a:prstGeom prst="rect">
            <a:avLst/>
          </a:prstGeom>
          <a:solidFill>
            <a:srgbClr val="558ED5"/>
          </a:solidFill>
          <a:ln w="9525">
            <a:solidFill>
              <a:srgbClr val="7F7F7F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44000" tIns="72000" bIns="72000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000">
                <a:solidFill>
                  <a:schemeClr val="bg1"/>
                </a:solidFill>
                <a:latin typeface="Calibri" charset="0"/>
              </a:rPr>
              <a:t>Sample heading.</a:t>
            </a:r>
            <a:endParaRPr lang="ja-JP" altLang="en-US" sz="20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2" name="コンテンツ プレースホルダ 1"/>
          <p:cNvSpPr txBox="1">
            <a:spLocks/>
          </p:cNvSpPr>
          <p:nvPr/>
        </p:nvSpPr>
        <p:spPr bwMode="auto">
          <a:xfrm>
            <a:off x="4778375" y="2301875"/>
            <a:ext cx="4038600" cy="38242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7F7F7F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08000" tIns="14040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219" name="コンテンツ プレースホルダー 9" descr="DSC_0184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66" t="2" r="30515"/>
          <a:stretch>
            <a:fillRect/>
          </a:stretch>
        </p:blipFill>
        <p:spPr bwMode="auto">
          <a:xfrm>
            <a:off x="457200" y="1824038"/>
            <a:ext cx="4038600" cy="4302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タイトル 3"/>
          <p:cNvSpPr txBox="1">
            <a:spLocks/>
          </p:cNvSpPr>
          <p:nvPr/>
        </p:nvSpPr>
        <p:spPr bwMode="auto">
          <a:xfrm>
            <a:off x="457200" y="889000"/>
            <a:ext cx="835977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これはダミーテキストです。文章を入力してご利用ください。</a:t>
            </a:r>
          </a:p>
        </p:txBody>
      </p:sp>
      <p:sp>
        <p:nvSpPr>
          <p:cNvPr id="9" name="タイトル 3"/>
          <p:cNvSpPr>
            <a:spLocks noGrp="1"/>
          </p:cNvSpPr>
          <p:nvPr>
            <p:ph type="title"/>
          </p:nvPr>
        </p:nvSpPr>
        <p:spPr bwMode="auto">
          <a:xfrm>
            <a:off x="457199" y="195263"/>
            <a:ext cx="8359775" cy="80803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cs typeface="ＭＳ Ｐゴシック" charset="0"/>
              </a:rPr>
              <a:t>Sample heading.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コンテンツ プレースホルダ 1"/>
          <p:cNvSpPr>
            <a:spLocks noGrp="1"/>
          </p:cNvSpPr>
          <p:nvPr>
            <p:ph sz="half" idx="1"/>
          </p:nvPr>
        </p:nvSpPr>
        <p:spPr bwMode="auto">
          <a:xfrm>
            <a:off x="457200" y="2301875"/>
            <a:ext cx="4038600" cy="3824288"/>
          </a:xfrm>
          <a:solidFill>
            <a:schemeClr val="bg1"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8000" tIns="140400" rIns="0" bIns="0" numCol="1" anchor="t" anchorCtr="0" compatLnSpc="1">
            <a:prstTxWarp prst="textNoShape">
              <a:avLst/>
            </a:prstTxWarp>
          </a:bodyPr>
          <a:lstStyle/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</a:t>
            </a: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文章</a:t>
            </a: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を入力してご利用ください。</a:t>
            </a: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</a:t>
            </a: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文章</a:t>
            </a: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を入力してご利用ください。</a:t>
            </a: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</a:t>
            </a: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文章</a:t>
            </a: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を入力してご利用ください</a:t>
            </a: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コンテンツ プレースホルダ 1"/>
          <p:cNvSpPr>
            <a:spLocks noGrp="1"/>
          </p:cNvSpPr>
          <p:nvPr>
            <p:ph sz="half" idx="2"/>
          </p:nvPr>
        </p:nvSpPr>
        <p:spPr bwMode="auto">
          <a:xfrm>
            <a:off x="4778375" y="2301875"/>
            <a:ext cx="4038600" cy="3824288"/>
          </a:xfrm>
          <a:solidFill>
            <a:schemeClr val="bg1">
              <a:alpha val="50000"/>
            </a:schemeClr>
          </a:solidFill>
          <a:ln>
            <a:solidFill>
              <a:srgbClr val="7F7F7F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8000" tIns="140400" rIns="0" bIns="0" numCol="1" anchor="t" anchorCtr="0" compatLnSpc="1">
            <a:prstTxWarp prst="textNoShape">
              <a:avLst/>
            </a:prstTxWarp>
          </a:bodyPr>
          <a:lstStyle/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6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</a:t>
            </a: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文章</a:t>
            </a: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を入力してご利用ください。</a:t>
            </a: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</a:t>
            </a: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文章</a:t>
            </a: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を入力してご利用ください。</a:t>
            </a: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lnSpc>
                <a:spcPct val="13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</a:t>
            </a: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6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文章</a:t>
            </a:r>
            <a:r>
              <a:rPr lang="ja-JP" altLang="en-US" sz="1600" dirty="0">
                <a:latin typeface="Calibri" charset="0"/>
                <a:ea typeface="ＭＳ Ｐゴシック" charset="0"/>
                <a:cs typeface="ＭＳ Ｐゴシック" charset="0"/>
              </a:rPr>
              <a:t>を入力してご利用ください</a:t>
            </a:r>
            <a:r>
              <a:rPr lang="ja-JP" altLang="en-US" sz="1600" dirty="0" smtClean="0">
                <a:latin typeface="Calibri" charset="0"/>
                <a:ea typeface="ＭＳ Ｐゴシック" charset="0"/>
                <a:cs typeface="ＭＳ Ｐゴシック" charset="0"/>
              </a:rPr>
              <a:t>。</a:t>
            </a:r>
            <a:endParaRPr lang="en-US" altLang="ja-JP" sz="1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2" name="タイトル 3"/>
          <p:cNvSpPr>
            <a:spLocks noGrp="1"/>
          </p:cNvSpPr>
          <p:nvPr>
            <p:ph type="title"/>
          </p:nvPr>
        </p:nvSpPr>
        <p:spPr bwMode="auto">
          <a:xfrm>
            <a:off x="457199" y="195263"/>
            <a:ext cx="8359775" cy="80803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cs typeface="ＭＳ Ｐゴシック" charset="0"/>
              </a:rPr>
              <a:t>Sample heading.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cs typeface="ＭＳ Ｐゴシック" charset="0"/>
            </a:endParaRPr>
          </a:p>
        </p:txBody>
      </p:sp>
      <p:sp>
        <p:nvSpPr>
          <p:cNvPr id="7171" name="タイトル 3"/>
          <p:cNvSpPr txBox="1">
            <a:spLocks/>
          </p:cNvSpPr>
          <p:nvPr/>
        </p:nvSpPr>
        <p:spPr bwMode="auto">
          <a:xfrm>
            <a:off x="457200" y="889000"/>
            <a:ext cx="835977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これはダミーテキストです。文章を入力してご利用ください。</a:t>
            </a:r>
          </a:p>
        </p:txBody>
      </p:sp>
      <p:sp>
        <p:nvSpPr>
          <p:cNvPr id="13" name="タイトル 3"/>
          <p:cNvSpPr txBox="1">
            <a:spLocks/>
          </p:cNvSpPr>
          <p:nvPr/>
        </p:nvSpPr>
        <p:spPr bwMode="auto">
          <a:xfrm>
            <a:off x="457200" y="1824038"/>
            <a:ext cx="4038600" cy="4778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F7F7F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44000" tIns="72000" bIns="72000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2000" dirty="0" smtClean="0">
                <a:solidFill>
                  <a:schemeClr val="bg1"/>
                </a:solidFill>
                <a:latin typeface="Calibri" charset="0"/>
              </a:rPr>
              <a:t>Sample heading.</a:t>
            </a:r>
            <a:endParaRPr lang="ja-JP" altLang="en-US" sz="2000" dirty="0" smtClean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5" name="タイトル 3"/>
          <p:cNvSpPr txBox="1">
            <a:spLocks/>
          </p:cNvSpPr>
          <p:nvPr/>
        </p:nvSpPr>
        <p:spPr bwMode="auto">
          <a:xfrm>
            <a:off x="4778375" y="1824038"/>
            <a:ext cx="4038600" cy="4778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7F7F7F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44000" tIns="72000" bIns="72000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2000" dirty="0" smtClean="0">
                <a:solidFill>
                  <a:schemeClr val="bg1"/>
                </a:solidFill>
                <a:latin typeface="Calibri" charset="0"/>
              </a:rPr>
              <a:t>Sample heading.</a:t>
            </a:r>
            <a:endParaRPr lang="ja-JP" altLang="en-US" sz="2000" dirty="0" smtClean="0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コンテンツ プレースホルダー 9" descr="DSC_0184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66" t="2" r="30515" b="35395"/>
          <a:stretch>
            <a:fillRect/>
          </a:stretch>
        </p:blipFill>
        <p:spPr bwMode="auto">
          <a:xfrm>
            <a:off x="457200" y="1824039"/>
            <a:ext cx="2700726" cy="18586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タイトル 3"/>
          <p:cNvSpPr txBox="1">
            <a:spLocks/>
          </p:cNvSpPr>
          <p:nvPr/>
        </p:nvSpPr>
        <p:spPr bwMode="auto">
          <a:xfrm>
            <a:off x="457200" y="889000"/>
            <a:ext cx="8359774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0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ja-JP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</a:rPr>
              <a:t>これはダミーテキストです。文章を入力してご利用ください。</a:t>
            </a:r>
          </a:p>
        </p:txBody>
      </p:sp>
      <p:sp>
        <p:nvSpPr>
          <p:cNvPr id="9" name="タイトル 3"/>
          <p:cNvSpPr>
            <a:spLocks noGrp="1"/>
          </p:cNvSpPr>
          <p:nvPr>
            <p:ph type="title"/>
          </p:nvPr>
        </p:nvSpPr>
        <p:spPr bwMode="auto">
          <a:xfrm>
            <a:off x="457199" y="195263"/>
            <a:ext cx="8359775" cy="808037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altLang="ja-JP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cs typeface="ＭＳ Ｐゴシック" charset="0"/>
              </a:rPr>
              <a:t>Sample heading.</a:t>
            </a:r>
            <a:endParaRPr lang="ja-JP" altLang="en-US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cs typeface="ＭＳ Ｐゴシック" charset="0"/>
            </a:endParaRPr>
          </a:p>
        </p:txBody>
      </p:sp>
      <p:sp>
        <p:nvSpPr>
          <p:cNvPr id="7" name="タイトル 3"/>
          <p:cNvSpPr txBox="1">
            <a:spLocks/>
          </p:cNvSpPr>
          <p:nvPr/>
        </p:nvSpPr>
        <p:spPr bwMode="auto">
          <a:xfrm>
            <a:off x="457200" y="3682683"/>
            <a:ext cx="2700726" cy="477837"/>
          </a:xfrm>
          <a:prstGeom prst="rect">
            <a:avLst/>
          </a:prstGeom>
          <a:solidFill>
            <a:srgbClr val="558ED5"/>
          </a:solidFill>
          <a:ln w="9525">
            <a:solidFill>
              <a:srgbClr val="7F7F7F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44000" tIns="72000" bIns="72000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000" dirty="0">
                <a:solidFill>
                  <a:schemeClr val="bg1"/>
                </a:solidFill>
                <a:latin typeface="Calibri" charset="0"/>
              </a:rPr>
              <a:t>Sample heading.</a:t>
            </a:r>
            <a:endParaRPr lang="ja-JP" altLang="en-US" sz="20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8" name="コンテンツ プレースホルダ 1"/>
          <p:cNvSpPr txBox="1">
            <a:spLocks/>
          </p:cNvSpPr>
          <p:nvPr/>
        </p:nvSpPr>
        <p:spPr bwMode="auto">
          <a:xfrm>
            <a:off x="457200" y="4160520"/>
            <a:ext cx="2700726" cy="196564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7F7F7F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08000" tIns="14040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2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2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2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タイトル 3"/>
          <p:cNvSpPr txBox="1">
            <a:spLocks/>
          </p:cNvSpPr>
          <p:nvPr/>
        </p:nvSpPr>
        <p:spPr bwMode="auto">
          <a:xfrm>
            <a:off x="3286724" y="3682683"/>
            <a:ext cx="2700726" cy="477837"/>
          </a:xfrm>
          <a:prstGeom prst="rect">
            <a:avLst/>
          </a:prstGeom>
          <a:solidFill>
            <a:srgbClr val="558ED5"/>
          </a:solidFill>
          <a:ln w="9525">
            <a:solidFill>
              <a:srgbClr val="7F7F7F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44000" tIns="72000" bIns="72000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000" dirty="0">
                <a:solidFill>
                  <a:schemeClr val="bg1"/>
                </a:solidFill>
                <a:latin typeface="Calibri" charset="0"/>
              </a:rPr>
              <a:t>Sample heading.</a:t>
            </a:r>
            <a:endParaRPr lang="ja-JP" altLang="en-US" sz="20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" name="タイトル 3"/>
          <p:cNvSpPr txBox="1">
            <a:spLocks/>
          </p:cNvSpPr>
          <p:nvPr/>
        </p:nvSpPr>
        <p:spPr bwMode="auto">
          <a:xfrm>
            <a:off x="6116248" y="3682683"/>
            <a:ext cx="2700726" cy="477837"/>
          </a:xfrm>
          <a:prstGeom prst="rect">
            <a:avLst/>
          </a:prstGeom>
          <a:solidFill>
            <a:srgbClr val="558ED5"/>
          </a:solidFill>
          <a:ln w="9525">
            <a:solidFill>
              <a:srgbClr val="7F7F7F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44000" tIns="72000" bIns="72000" anchor="ctr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000" dirty="0">
                <a:solidFill>
                  <a:schemeClr val="bg1"/>
                </a:solidFill>
                <a:latin typeface="Calibri" charset="0"/>
              </a:rPr>
              <a:t>Sample heading.</a:t>
            </a:r>
            <a:endParaRPr lang="ja-JP" altLang="en-US" sz="20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4" name="コンテンツ プレースホルダ 1"/>
          <p:cNvSpPr txBox="1">
            <a:spLocks/>
          </p:cNvSpPr>
          <p:nvPr/>
        </p:nvSpPr>
        <p:spPr bwMode="auto">
          <a:xfrm>
            <a:off x="3286724" y="4160520"/>
            <a:ext cx="2700726" cy="196564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7F7F7F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08000" tIns="14040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2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2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2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コンテンツ プレースホルダ 1"/>
          <p:cNvSpPr txBox="1">
            <a:spLocks/>
          </p:cNvSpPr>
          <p:nvPr/>
        </p:nvSpPr>
        <p:spPr bwMode="auto">
          <a:xfrm>
            <a:off x="6116248" y="4160520"/>
            <a:ext cx="2700726" cy="196564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7F7F7F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108000" tIns="140400" rIns="0" bIns="0"/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800" kern="1200">
                <a:solidFill>
                  <a:srgbClr val="262626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4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18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2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2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20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98000" indent="-198000"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ヒラギノ角ゴ ProN W3"/>
              <a:buChar char="▪"/>
              <a:defRPr/>
            </a:pP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これはダミーテキストです。</a:t>
            </a:r>
            <a: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altLang="ja-JP" sz="12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ja-JP" altLang="en-US" sz="1200" dirty="0" smtClean="0">
                <a:latin typeface="Calibri" charset="0"/>
                <a:ea typeface="ＭＳ Ｐゴシック" charset="0"/>
                <a:cs typeface="ＭＳ Ｐゴシック" charset="0"/>
              </a:rPr>
              <a:t>文章を入力してご利用ください。</a:t>
            </a:r>
            <a:endParaRPr lang="en-US" altLang="ja-JP" sz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" name="コンテンツ プレースホルダー 9" descr="DSC_0184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66" t="2" r="30515" b="35395"/>
          <a:stretch>
            <a:fillRect/>
          </a:stretch>
        </p:blipFill>
        <p:spPr bwMode="auto">
          <a:xfrm>
            <a:off x="3286724" y="1824039"/>
            <a:ext cx="2700726" cy="18586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コンテンツ プレースホルダー 9" descr="DSC_0184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66" t="2" r="30515" b="35395"/>
          <a:stretch>
            <a:fillRect/>
          </a:stretch>
        </p:blipFill>
        <p:spPr bwMode="auto">
          <a:xfrm>
            <a:off x="6116248" y="1824039"/>
            <a:ext cx="2700726" cy="1858644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</TotalTime>
  <Words>1203</Words>
  <Application>Microsoft Office PowerPoint</Application>
  <PresentationFormat>画面に合わせる (4:3)</PresentationFormat>
  <Paragraphs>261</Paragraphs>
  <Slides>18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19" baseType="lpstr">
      <vt:lpstr>Office テーマ</vt:lpstr>
      <vt:lpstr>Sample heading. Click to add text.</vt:lpstr>
      <vt:lpstr>Sample heading. Click to add text.</vt:lpstr>
      <vt:lpstr>Sample heading.</vt:lpstr>
      <vt:lpstr>スライド 4</vt:lpstr>
      <vt:lpstr>Sample heading.</vt:lpstr>
      <vt:lpstr>スライド 6</vt:lpstr>
      <vt:lpstr>Sample heading.</vt:lpstr>
      <vt:lpstr>Sample heading.</vt:lpstr>
      <vt:lpstr>Sample heading.</vt:lpstr>
      <vt:lpstr>Sample heading.</vt:lpstr>
      <vt:lpstr>スライド 11</vt:lpstr>
      <vt:lpstr>Sample heading.</vt:lpstr>
      <vt:lpstr>スライド 13</vt:lpstr>
      <vt:lpstr>スライド 14</vt:lpstr>
      <vt:lpstr>Sample heading.</vt:lpstr>
      <vt:lpstr>スライド 16</vt:lpstr>
      <vt:lpstr>Sample heading.</vt:lpstr>
      <vt:lpstr>Sample heading.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  -  クリックしてタイトルを入力</dc:title>
  <dc:creator>P-ralay.com</dc:creator>
  <cp:keywords/>
  <cp:lastModifiedBy>P-ralay.com</cp:lastModifiedBy>
  <cp:revision>79</cp:revision>
  <dcterms:created xsi:type="dcterms:W3CDTF">2013-01-06T08:34:00Z</dcterms:created>
  <dcterms:modified xsi:type="dcterms:W3CDTF">2013-11-18T13:28:50Z</dcterms:modified>
</cp:coreProperties>
</file>