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quickStyle2.xml" ContentType="application/vnd.openxmlformats-officedocument.drawingml.diagramStyle+xml"/>
  <Default Extension="xlsm" ContentType="application/vnd.ms-excel.sheet.macroEnabled.12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handoutMasterIdLst>
    <p:handoutMasterId r:id="rId20"/>
  </p:handoutMasterIdLst>
  <p:sldIdLst>
    <p:sldId id="270" r:id="rId2"/>
    <p:sldId id="278" r:id="rId3"/>
    <p:sldId id="281" r:id="rId4"/>
    <p:sldId id="282" r:id="rId5"/>
    <p:sldId id="283" r:id="rId6"/>
    <p:sldId id="284" r:id="rId7"/>
    <p:sldId id="264" r:id="rId8"/>
    <p:sldId id="271" r:id="rId9"/>
    <p:sldId id="287" r:id="rId10"/>
    <p:sldId id="288" r:id="rId11"/>
    <p:sldId id="289" r:id="rId12"/>
    <p:sldId id="290" r:id="rId13"/>
    <p:sldId id="291" r:id="rId14"/>
    <p:sldId id="274" r:id="rId15"/>
    <p:sldId id="279" r:id="rId16"/>
    <p:sldId id="280" r:id="rId17"/>
    <p:sldId id="276" r:id="rId18"/>
    <p:sldId id="296" r:id="rId19"/>
  </p:sldIdLst>
  <p:sldSz cx="9144000" cy="6858000" type="screen4x3"/>
  <p:notesSz cx="6858000" cy="9144000"/>
  <p:defaultTextStyle>
    <a:defPPr>
      <a:defRPr lang="ja-JP"/>
    </a:defPPr>
    <a:lvl1pPr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2pPr>
    <a:lvl3pPr marL="9144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3pPr>
    <a:lvl4pPr marL="13716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4pPr>
    <a:lvl5pPr marL="18288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4A4400"/>
    <a:srgbClr val="423F00"/>
    <a:srgbClr val="F8EC00"/>
    <a:srgbClr val="FFFFFF"/>
    <a:srgbClr val="E5E100"/>
    <a:srgbClr val="FFFF00"/>
    <a:srgbClr val="F4F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淡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淡色 1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淡色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淡色 2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/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テーマ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テーマ 1 - アクセント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テーマ 1 - アクセント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940675A-B579-460E-94D1-54222C63F5DA}" styleName="スタイルなし/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淡色 1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淡色 1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淡色 1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淡色 1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淡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淡色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淡色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FECB4D8-DB02-4DC6-A0A2-4F2EBAE1DC90}" styleName="中間 1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DBED569-4797-4DF1-A0F4-6AAB3CD982D8}" styleName="淡色 3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淡色 3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淡色 3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6D9F66E-5EB9-4882-86FB-DCBF35E3C3E4}" styleName="中間 4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中間 4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中間 4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中間 4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8034E78-7F5D-4C2E-B375-FC64B27BC917}" styleName="濃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濃色 1 - アクセント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濃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濃色 2 - アクセント 1/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濃色 2 - アクセント 3/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濃色 2 - アクセント 5/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B344D84-9AFB-497E-A393-DC336BA19D2E}" styleName="中間 3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中間 3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中間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中間 1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中間 1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中間 3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テーマ 2 - アクセント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7292A2E-F333-43FB-9621-5CBBE7FDCDCB}" styleName="淡色 2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淡色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淡色 2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DCAF9ED-07DC-4A11-8D7F-57B35C25682E}" styleName="中間 1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中間 1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E171933-4619-4E11-9A3F-F7608DF75F80}" styleName="中間 1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1E4AEA4-8DFA-4A89-87EB-49C32662AFE0}" styleName="中間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中間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中間 3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529" autoAdjust="0"/>
  </p:normalViewPr>
  <p:slideViewPr>
    <p:cSldViewPr snapToGrid="0" snapToObjects="1">
      <p:cViewPr>
        <p:scale>
          <a:sx n="86" d="100"/>
          <a:sy n="86" d="100"/>
        </p:scale>
        <p:origin x="-1308" y="-9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________1.xlsm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___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________3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ja-JP"/>
  <c:style val="13"/>
  <c:chart>
    <c:plotArea>
      <c:layout>
        <c:manualLayout>
          <c:layoutTarget val="inner"/>
          <c:xMode val="edge"/>
          <c:yMode val="edge"/>
          <c:x val="8.1186054573367028E-2"/>
          <c:y val="2.3909173644020554E-2"/>
          <c:w val="0.91763185262219782"/>
          <c:h val="0.77365391976683462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AAA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dLbls>
            <c:dLbl>
              <c:idx val="0"/>
              <c:layout>
                <c:manualLayout>
                  <c:x val="-2.8825662810611501E-17"/>
                  <c:y val="8.8446556615869726E-2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0"/>
                  <c:y val="9.1605362209293814E-2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0"/>
                  <c:y val="9.4764167802717528E-2"/>
                </c:manualLayout>
              </c:layout>
              <c:dLblPos val="outEnd"/>
              <c:showVal val="1"/>
            </c:dLbl>
            <c:txPr>
              <a:bodyPr/>
              <a:lstStyle/>
              <a:p>
                <a:pPr>
                  <a:defRPr lang="ja-JP" b="1">
                    <a:solidFill>
                      <a:schemeClr val="bg1"/>
                    </a:solidFill>
                  </a:defRPr>
                </a:pPr>
                <a:endParaRPr lang="ja-JP"/>
              </a:p>
            </c:txPr>
            <c:showVal val="1"/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43</c:v>
                </c:pt>
                <c:pt idx="1">
                  <c:v>25</c:v>
                </c:pt>
                <c:pt idx="2">
                  <c:v>35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BBB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dLbls>
            <c:dLbl>
              <c:idx val="0"/>
              <c:layout>
                <c:manualLayout>
                  <c:x val="2.8825662810611501E-17"/>
                  <c:y val="8.8446556615869587E-2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0"/>
                  <c:y val="9.4764167802717528E-2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-1.1530265124244551E-16"/>
                  <c:y val="9.1605362209293814E-2"/>
                </c:manualLayout>
              </c:layout>
              <c:dLblPos val="outEnd"/>
              <c:showVal val="1"/>
            </c:dLbl>
            <c:txPr>
              <a:bodyPr/>
              <a:lstStyle/>
              <a:p>
                <a:pPr>
                  <a:defRPr lang="ja-JP" b="1">
                    <a:solidFill>
                      <a:schemeClr val="bg1"/>
                    </a:solidFill>
                  </a:defRPr>
                </a:pPr>
                <a:endParaRPr lang="ja-JP"/>
              </a:p>
            </c:txPr>
            <c:showVal val="1"/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24</c:v>
                </c:pt>
                <c:pt idx="1">
                  <c:v>44</c:v>
                </c:pt>
                <c:pt idx="2">
                  <c:v>18</c:v>
                </c:pt>
              </c:numCache>
            </c:numRef>
          </c:val>
        </c:ser>
        <c:dLbls/>
        <c:gapWidth val="125"/>
        <c:axId val="46125824"/>
        <c:axId val="46127360"/>
      </c:barChart>
      <c:catAx>
        <c:axId val="46125824"/>
        <c:scaling>
          <c:orientation val="minMax"/>
        </c:scaling>
        <c:axPos val="b"/>
        <c:numFmt formatCode="General" sourceLinked="1"/>
        <c:majorTickMark val="none"/>
        <c:tickLblPos val="nextTo"/>
        <c:spPr>
          <a:ln w="9528"/>
        </c:spPr>
        <c:txPr>
          <a:bodyPr/>
          <a:lstStyle/>
          <a:p>
            <a:pPr>
              <a:defRPr lang="ja-JP" sz="1601" b="0">
                <a:latin typeface="+mn-lt"/>
              </a:defRPr>
            </a:pPr>
            <a:endParaRPr lang="ja-JP"/>
          </a:p>
        </c:txPr>
        <c:crossAx val="46127360"/>
        <c:crossesAt val="0"/>
        <c:auto val="1"/>
        <c:lblAlgn val="ctr"/>
        <c:lblOffset val="100"/>
      </c:catAx>
      <c:valAx>
        <c:axId val="46127360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ja-JP"/>
          </a:p>
        </c:txPr>
        <c:crossAx val="46125824"/>
        <c:crosses val="autoZero"/>
        <c:crossBetween val="between"/>
        <c:majorUnit val="10"/>
        <c:minorUnit val="2"/>
      </c:valAx>
      <c:spPr>
        <a:noFill/>
        <a:ln w="25408">
          <a:noFill/>
        </a:ln>
      </c:spPr>
    </c:plotArea>
    <c:legend>
      <c:legendPos val="r"/>
      <c:layout>
        <c:manualLayout>
          <c:xMode val="edge"/>
          <c:yMode val="edge"/>
          <c:x val="0.10259149210122302"/>
          <c:y val="0.92553168235673999"/>
          <c:w val="0.83137077204972065"/>
          <c:h val="5.0881790407113936E-2"/>
        </c:manualLayout>
      </c:layout>
      <c:txPr>
        <a:bodyPr anchor="ctr" anchorCtr="1"/>
        <a:lstStyle/>
        <a:p>
          <a:pPr algn="l">
            <a:defRPr lang="ja-JP" sz="1400" b="0"/>
          </a:pPr>
          <a:endParaRPr lang="ja-JP"/>
        </a:p>
      </c:txPr>
    </c:legend>
    <c:plotVisOnly val="1"/>
    <c:dispBlanksAs val="gap"/>
  </c:chart>
  <c:txPr>
    <a:bodyPr/>
    <a:lstStyle/>
    <a:p>
      <a:pPr>
        <a:defRPr sz="1801"/>
      </a:pPr>
      <a:endParaRPr lang="ja-JP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ja-JP"/>
  <c:style val="11"/>
  <c:chart>
    <c:title>
      <c:layout>
        <c:manualLayout>
          <c:xMode val="edge"/>
          <c:yMode val="edge"/>
          <c:x val="0.43429158619323499"/>
          <c:y val="0.83392458829081761"/>
        </c:manualLayout>
      </c:layout>
      <c:txPr>
        <a:bodyPr/>
        <a:lstStyle/>
        <a:p>
          <a:pPr>
            <a:defRPr lang="ja-JP" sz="1999" b="0"/>
          </a:pPr>
          <a:endParaRPr lang="ja-JP"/>
        </a:p>
      </c:txPr>
    </c:title>
    <c:plotArea>
      <c:layout>
        <c:manualLayout>
          <c:layoutTarget val="inner"/>
          <c:xMode val="edge"/>
          <c:yMode val="edge"/>
          <c:x val="8.1186054573367014E-2"/>
          <c:y val="2.3909173644020544E-2"/>
          <c:w val="0.91763185262219782"/>
          <c:h val="0.7736539197668356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2013</c:v>
                </c:pt>
              </c:strCache>
            </c:strRef>
          </c:tx>
          <c:dPt>
            <c:idx val="0"/>
            <c:spPr>
              <a:solidFill>
                <a:schemeClr val="accent2">
                  <a:lumMod val="50000"/>
                </a:schemeClr>
              </a:solidFill>
            </c:spPr>
          </c:dPt>
          <c:dPt>
            <c:idx val="1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2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3"/>
            <c:spPr>
              <a:solidFill>
                <a:schemeClr val="accent2">
                  <a:lumMod val="40000"/>
                  <a:lumOff val="60000"/>
                </a:schemeClr>
              </a:solidFill>
            </c:spPr>
          </c:dPt>
          <c:dPt>
            <c:idx val="4"/>
            <c:spPr>
              <a:solidFill>
                <a:schemeClr val="bg1">
                  <a:lumMod val="65000"/>
                </a:schemeClr>
              </a:solidFill>
            </c:spPr>
          </c:dPt>
          <c:dLbls>
            <c:dLbl>
              <c:idx val="0"/>
              <c:layout>
                <c:manualLayout>
                  <c:x val="-0.113207547169811"/>
                  <c:y val="-6.6334917461902204E-2"/>
                </c:manualLayout>
              </c:layout>
              <c:dLblPos val="bestFit"/>
              <c:showVal val="1"/>
            </c:dLbl>
            <c:dLbl>
              <c:idx val="1"/>
              <c:layout>
                <c:manualLayout>
                  <c:x val="0.14779874213836539"/>
                  <c:y val="-0.12319341814353311"/>
                </c:manualLayout>
              </c:layout>
              <c:dLblPos val="bestFit"/>
              <c:showVal val="1"/>
            </c:dLbl>
            <c:dLbl>
              <c:idx val="2"/>
              <c:layout>
                <c:manualLayout>
                  <c:x val="0.15408755509334901"/>
                  <c:y val="6.6334917461902204E-2"/>
                </c:manualLayout>
              </c:layout>
              <c:dLblPos val="bestFit"/>
              <c:showVal val="1"/>
            </c:dLbl>
            <c:txPr>
              <a:bodyPr/>
              <a:lstStyle/>
              <a:p>
                <a:pPr>
                  <a:defRPr lang="ja-JP" sz="2798" b="1">
                    <a:solidFill>
                      <a:schemeClr val="bg1"/>
                    </a:solidFill>
                    <a:latin typeface="+mn-lt"/>
                  </a:defRPr>
                </a:pPr>
                <a:endParaRPr lang="ja-JP"/>
              </a:p>
            </c:txPr>
            <c:showVal val="1"/>
            <c:showLeaderLines val="1"/>
          </c:dLbls>
          <c:cat>
            <c:strRef>
              <c:f>Sheet1!$A$2:$A$6</c:f>
              <c:strCache>
                <c:ptCount val="5"/>
                <c:pt idx="0">
                  <c:v>aaa</c:v>
                </c:pt>
                <c:pt idx="1">
                  <c:v>bbb</c:v>
                </c:pt>
                <c:pt idx="2">
                  <c:v>ccc</c:v>
                </c:pt>
                <c:pt idx="3">
                  <c:v>ddd</c:v>
                </c:pt>
                <c:pt idx="4">
                  <c:v>eee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55</c:v>
                </c:pt>
                <c:pt idx="1">
                  <c:v>20</c:v>
                </c:pt>
                <c:pt idx="2">
                  <c:v>15</c:v>
                </c:pt>
                <c:pt idx="3">
                  <c:v>5</c:v>
                </c:pt>
                <c:pt idx="4">
                  <c:v>5</c:v>
                </c:pt>
              </c:numCache>
            </c:numRef>
          </c:val>
        </c:ser>
        <c:dLbls/>
        <c:firstSliceAng val="0"/>
      </c:pieChart>
      <c:spPr>
        <a:noFill/>
        <a:ln w="25408">
          <a:noFill/>
        </a:ln>
      </c:spPr>
    </c:plotArea>
    <c:legend>
      <c:legendPos val="r"/>
      <c:layout>
        <c:manualLayout>
          <c:xMode val="edge"/>
          <c:yMode val="edge"/>
          <c:x val="0.16841851136532529"/>
          <c:y val="0.90144862018430705"/>
          <c:w val="0.65233620561580763"/>
          <c:h val="9.7109714597977681E-2"/>
        </c:manualLayout>
      </c:layout>
      <c:txPr>
        <a:bodyPr/>
        <a:lstStyle/>
        <a:p>
          <a:pPr>
            <a:defRPr lang="ja-JP" sz="1398"/>
          </a:pPr>
          <a:endParaRPr lang="ja-JP"/>
        </a:p>
      </c:txPr>
    </c:legend>
    <c:plotVisOnly val="1"/>
    <c:dispBlanksAs val="zero"/>
  </c:chart>
  <c:txPr>
    <a:bodyPr/>
    <a:lstStyle/>
    <a:p>
      <a:pPr>
        <a:defRPr sz="1799"/>
      </a:pPr>
      <a:endParaRPr lang="ja-JP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style val="19"/>
  <c:chart>
    <c:autoTitleDeleted val="1"/>
    <c:plotArea>
      <c:layout/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AAA</c:v>
                </c:pt>
              </c:strCache>
            </c:strRef>
          </c:tx>
          <c:spPr>
            <a:ln>
              <a:solidFill>
                <a:schemeClr val="accent2">
                  <a:lumMod val="50000"/>
                </a:schemeClr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1.5602193693003636E-3"/>
                  <c:y val="-2.5266479290190977E-2"/>
                </c:manualLayout>
              </c:layout>
              <c:showVal val="1"/>
            </c:dLbl>
            <c:dLbl>
              <c:idx val="1"/>
              <c:layout>
                <c:manualLayout>
                  <c:x val="-2.808394864740656E-2"/>
                  <c:y val="5.3691268491655772E-2"/>
                </c:manualLayout>
              </c:layout>
              <c:showVal val="1"/>
            </c:dLbl>
            <c:dLbl>
              <c:idx val="2"/>
              <c:layout>
                <c:manualLayout>
                  <c:x val="-1.5602193693003068E-3"/>
                  <c:y val="5.0532958580381968E-2"/>
                </c:manualLayout>
              </c:layout>
              <c:showVal val="1"/>
            </c:dLbl>
            <c:dLbl>
              <c:idx val="3"/>
              <c:layout>
                <c:manualLayout>
                  <c:x val="-4.8366800448311327E-2"/>
                  <c:y val="-5.3691268491655772E-2"/>
                </c:manualLayout>
              </c:layout>
              <c:showVal val="1"/>
            </c:dLbl>
            <c:txPr>
              <a:bodyPr/>
              <a:lstStyle/>
              <a:p>
                <a:pPr>
                  <a:defRPr sz="2800" b="1">
                    <a:solidFill>
                      <a:schemeClr val="accent2">
                        <a:lumMod val="50000"/>
                      </a:schemeClr>
                    </a:solidFill>
                  </a:defRPr>
                </a:pPr>
                <a:endParaRPr lang="ja-JP"/>
              </a:p>
            </c:txPr>
            <c:showVal val="1"/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43</c:v>
                </c:pt>
                <c:pt idx="1">
                  <c:v>25</c:v>
                </c:pt>
                <c:pt idx="2">
                  <c:v>35</c:v>
                </c:pt>
                <c:pt idx="3">
                  <c:v>40</c:v>
                </c:pt>
                <c:pt idx="4">
                  <c:v>55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BBB</c:v>
                </c:pt>
              </c:strCache>
            </c:strRef>
          </c:tx>
          <c:spPr>
            <a:ln>
              <a:solidFill>
                <a:schemeClr val="accent2">
                  <a:lumMod val="60000"/>
                  <a:lumOff val="40000"/>
                </a:schemeClr>
              </a:solidFill>
            </a:ln>
          </c:spPr>
          <c:marker>
            <c:symbol val="none"/>
          </c:marker>
          <c:dLbls>
            <c:dLbl>
              <c:idx val="2"/>
              <c:layout>
                <c:manualLayout>
                  <c:x val="-2.184307117020505E-2"/>
                  <c:y val="3.7899718935286486E-2"/>
                </c:manualLayout>
              </c:layout>
              <c:showVal val="1"/>
            </c:dLbl>
            <c:dLbl>
              <c:idx val="3"/>
              <c:layout>
                <c:manualLayout>
                  <c:x val="-3.1204387386007276E-3"/>
                  <c:y val="-2.2108169378917138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defRPr>
                </a:pPr>
                <a:endParaRPr lang="ja-JP"/>
              </a:p>
            </c:txPr>
            <c:showVal val="1"/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24</c:v>
                </c:pt>
                <c:pt idx="1">
                  <c:v>44</c:v>
                </c:pt>
                <c:pt idx="2">
                  <c:v>18</c:v>
                </c:pt>
                <c:pt idx="3">
                  <c:v>35</c:v>
                </c:pt>
                <c:pt idx="4">
                  <c:v>20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CCC</c:v>
                </c:pt>
              </c:strCache>
            </c:strRef>
          </c:tx>
          <c:spPr>
            <a:ln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1"/>
              <c:layout>
                <c:manualLayout>
                  <c:x val="-3.1204387386007271E-2"/>
                  <c:y val="-6.6324508136751281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ja-JP"/>
              </a:p>
            </c:txPr>
            <c:showVal val="1"/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  <c:pt idx="0">
                  <c:v>10</c:v>
                </c:pt>
                <c:pt idx="1">
                  <c:v>30</c:v>
                </c:pt>
                <c:pt idx="2">
                  <c:v>45</c:v>
                </c:pt>
                <c:pt idx="3">
                  <c:v>15</c:v>
                </c:pt>
                <c:pt idx="4">
                  <c:v>40</c:v>
                </c:pt>
              </c:numCache>
            </c:numRef>
          </c:val>
        </c:ser>
        <c:dLbls>
          <c:showVal val="1"/>
        </c:dLbls>
        <c:marker val="1"/>
        <c:axId val="127384576"/>
        <c:axId val="148644608"/>
      </c:lineChart>
      <c:catAx>
        <c:axId val="127384576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600"/>
            </a:pPr>
            <a:endParaRPr lang="ja-JP"/>
          </a:p>
        </c:txPr>
        <c:crossAx val="148644608"/>
        <c:crossesAt val="0"/>
        <c:auto val="1"/>
        <c:lblAlgn val="ctr"/>
        <c:lblOffset val="100"/>
      </c:catAx>
      <c:valAx>
        <c:axId val="148644608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 rot="0" vert="horz"/>
          <a:lstStyle/>
          <a:p>
            <a:pPr>
              <a:defRPr sz="1200"/>
            </a:pPr>
            <a:endParaRPr lang="ja-JP"/>
          </a:p>
        </c:txPr>
        <c:crossAx val="127384576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 b="0"/>
      </a:pPr>
      <a:endParaRPr lang="ja-JP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868FC4-DED2-4C51-A23D-AF77AAA29023}" type="doc">
      <dgm:prSet loTypeId="urn:microsoft.com/office/officeart/2005/8/layout/hChevron3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5A37D2D4-4DBC-4EE7-965E-B41DBFC8162F}">
      <dgm:prSet phldrT="[テキスト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ja-JP" altLang="en-US" sz="1400" b="1" dirty="0" smtClean="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rPr>
            <a:t>これはダミーテキストです。</a:t>
          </a:r>
          <a:endParaRPr kumimoji="1" lang="ja-JP" altLang="en-US" sz="1400" b="1" dirty="0">
            <a:solidFill>
              <a:schemeClr val="bg1"/>
            </a:solidFill>
          </a:endParaRPr>
        </a:p>
      </dgm:t>
    </dgm:pt>
    <dgm:pt modelId="{BDFA993F-A5BC-49AD-B158-5844EEF5EEF7}" type="sibTrans" cxnId="{61F9649E-516F-4CC8-9FA6-82BC6C429CBD}">
      <dgm:prSet/>
      <dgm:spPr/>
      <dgm:t>
        <a:bodyPr/>
        <a:lstStyle/>
        <a:p>
          <a:endParaRPr kumimoji="1" lang="ja-JP" altLang="en-US" sz="18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C3AB9E96-1AC1-451D-A984-BB90AB75BC3D}" type="parTrans" cxnId="{61F9649E-516F-4CC8-9FA6-82BC6C429CBD}">
      <dgm:prSet/>
      <dgm:spPr/>
      <dgm:t>
        <a:bodyPr/>
        <a:lstStyle/>
        <a:p>
          <a:endParaRPr kumimoji="1" lang="ja-JP" altLang="en-US" sz="18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38764C3E-998B-4B04-A075-BB8570E1BBC9}">
      <dgm:prSet phldrT="[テキスト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ja-JP" altLang="en-US" sz="1400" b="1" dirty="0" smtClean="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rPr>
            <a:t>これはダミーテキストです。</a:t>
          </a:r>
          <a:endParaRPr kumimoji="1" lang="ja-JP" altLang="en-US" sz="1400" b="1" dirty="0">
            <a:solidFill>
              <a:schemeClr val="bg1"/>
            </a:solidFill>
          </a:endParaRPr>
        </a:p>
      </dgm:t>
    </dgm:pt>
    <dgm:pt modelId="{211BBE07-5947-4728-87A4-8C3DC1713F04}" type="sibTrans" cxnId="{D3182031-AFF1-4399-9AA7-9AC315B47D51}">
      <dgm:prSet/>
      <dgm:spPr/>
      <dgm:t>
        <a:bodyPr/>
        <a:lstStyle/>
        <a:p>
          <a:endParaRPr kumimoji="1" lang="ja-JP" altLang="en-US" sz="18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C654FE37-3B92-4C2A-A821-C349D02C6693}" type="parTrans" cxnId="{D3182031-AFF1-4399-9AA7-9AC315B47D51}">
      <dgm:prSet/>
      <dgm:spPr/>
      <dgm:t>
        <a:bodyPr/>
        <a:lstStyle/>
        <a:p>
          <a:endParaRPr kumimoji="1" lang="ja-JP" altLang="en-US" sz="18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CA425C88-77C5-4E1C-BBDD-7960F4C9B807}">
      <dgm:prSet phldrT="[テキスト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ja-JP" altLang="en-US" sz="1400" b="1" dirty="0" smtClean="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rPr>
            <a:t>これはダミーテキストです。</a:t>
          </a:r>
          <a:endParaRPr kumimoji="1" lang="ja-JP" altLang="en-US" sz="1400" b="1" dirty="0">
            <a:solidFill>
              <a:schemeClr val="bg1"/>
            </a:solidFill>
          </a:endParaRPr>
        </a:p>
      </dgm:t>
    </dgm:pt>
    <dgm:pt modelId="{4621E2E7-87EC-42B2-A5D5-9A109AFCCC69}" type="sibTrans" cxnId="{D407AE7E-88BA-4504-93E2-692562302BBF}">
      <dgm:prSet/>
      <dgm:spPr/>
      <dgm:t>
        <a:bodyPr/>
        <a:lstStyle/>
        <a:p>
          <a:endParaRPr kumimoji="1" lang="ja-JP" altLang="en-US" sz="18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D6C85391-28DA-403B-B28F-866AECD164AE}" type="parTrans" cxnId="{D407AE7E-88BA-4504-93E2-692562302BBF}">
      <dgm:prSet/>
      <dgm:spPr/>
      <dgm:t>
        <a:bodyPr/>
        <a:lstStyle/>
        <a:p>
          <a:endParaRPr kumimoji="1" lang="ja-JP" altLang="en-US" sz="18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6E27C125-CC3F-4B8F-B139-EAA2082514AD}">
      <dgm:prSet phldrT="[テキスト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ja-JP" altLang="en-US" sz="1400" b="1" dirty="0" smtClean="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rPr>
            <a:t>これはダミーテキストです。</a:t>
          </a:r>
          <a:endParaRPr kumimoji="1" lang="ja-JP" altLang="en-US" sz="1400" b="1" dirty="0">
            <a:solidFill>
              <a:schemeClr val="bg1"/>
            </a:solidFill>
          </a:endParaRPr>
        </a:p>
      </dgm:t>
    </dgm:pt>
    <dgm:pt modelId="{D35D8A45-5A4F-42EF-B846-4FAC260DDE26}" type="parTrans" cxnId="{DA38994A-5251-453E-AE12-91824452E163}">
      <dgm:prSet/>
      <dgm:spPr/>
      <dgm:t>
        <a:bodyPr/>
        <a:lstStyle/>
        <a:p>
          <a:endParaRPr kumimoji="1" lang="ja-JP" altLang="en-US" sz="18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9E586BF8-C4B2-45D9-8A96-81B0D23A2732}" type="sibTrans" cxnId="{DA38994A-5251-453E-AE12-91824452E163}">
      <dgm:prSet/>
      <dgm:spPr/>
      <dgm:t>
        <a:bodyPr/>
        <a:lstStyle/>
        <a:p>
          <a:endParaRPr kumimoji="1" lang="ja-JP" altLang="en-US" sz="1800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D0D3D069-C7F1-4E42-9462-A3C774F39505}" type="pres">
      <dgm:prSet presAssocID="{58868FC4-DED2-4C51-A23D-AF77AAA2902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47408B58-2973-45B9-BD4D-76D32FD43332}" type="pres">
      <dgm:prSet presAssocID="{CA425C88-77C5-4E1C-BBDD-7960F4C9B807}" presName="parTxOnly" presStyleLbl="node1" presStyleIdx="0" presStyleCnt="4" custScaleY="136736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5FC528FA-75B0-4D0A-A5D9-108539E38119}" type="pres">
      <dgm:prSet presAssocID="{4621E2E7-87EC-42B2-A5D5-9A109AFCCC69}" presName="parSpace" presStyleCnt="0"/>
      <dgm:spPr/>
    </dgm:pt>
    <dgm:pt modelId="{921CC5BF-00D7-4E39-BF92-9CE207ADAA09}" type="pres">
      <dgm:prSet presAssocID="{38764C3E-998B-4B04-A075-BB8570E1BBC9}" presName="parTxOnly" presStyleLbl="node1" presStyleIdx="1" presStyleCnt="4" custScaleY="136736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7AE2515-6A2D-4669-8CD8-E83E511A85FE}" type="pres">
      <dgm:prSet presAssocID="{211BBE07-5947-4728-87A4-8C3DC1713F04}" presName="parSpace" presStyleCnt="0"/>
      <dgm:spPr/>
    </dgm:pt>
    <dgm:pt modelId="{5277333B-E0E8-45C6-AB0E-B94ADC888446}" type="pres">
      <dgm:prSet presAssocID="{5A37D2D4-4DBC-4EE7-965E-B41DBFC8162F}" presName="parTxOnly" presStyleLbl="node1" presStyleIdx="2" presStyleCnt="4" custScaleY="136736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EB365BF-E057-4041-8377-9AC614C8C1D2}" type="pres">
      <dgm:prSet presAssocID="{BDFA993F-A5BC-49AD-B158-5844EEF5EEF7}" presName="parSpace" presStyleCnt="0"/>
      <dgm:spPr/>
    </dgm:pt>
    <dgm:pt modelId="{8A626362-EF81-49FE-BE00-D1BCCF52F1A4}" type="pres">
      <dgm:prSet presAssocID="{6E27C125-CC3F-4B8F-B139-EAA2082514AD}" presName="parTxOnly" presStyleLbl="node1" presStyleIdx="3" presStyleCnt="4" custScaleY="14236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DA38994A-5251-453E-AE12-91824452E163}" srcId="{58868FC4-DED2-4C51-A23D-AF77AAA29023}" destId="{6E27C125-CC3F-4B8F-B139-EAA2082514AD}" srcOrd="3" destOrd="0" parTransId="{D35D8A45-5A4F-42EF-B846-4FAC260DDE26}" sibTransId="{9E586BF8-C4B2-45D9-8A96-81B0D23A2732}"/>
    <dgm:cxn modelId="{C6577FB8-A346-4BD7-9E60-1C5A0C78F9F7}" type="presOf" srcId="{6E27C125-CC3F-4B8F-B139-EAA2082514AD}" destId="{8A626362-EF81-49FE-BE00-D1BCCF52F1A4}" srcOrd="0" destOrd="0" presId="urn:microsoft.com/office/officeart/2005/8/layout/hChevron3"/>
    <dgm:cxn modelId="{3FC857B0-4744-4FA0-B1A4-D26F826E1550}" type="presOf" srcId="{38764C3E-998B-4B04-A075-BB8570E1BBC9}" destId="{921CC5BF-00D7-4E39-BF92-9CE207ADAA09}" srcOrd="0" destOrd="0" presId="urn:microsoft.com/office/officeart/2005/8/layout/hChevron3"/>
    <dgm:cxn modelId="{D9C8831A-FBDA-4AA2-BCB3-6E13548C022B}" type="presOf" srcId="{5A37D2D4-4DBC-4EE7-965E-B41DBFC8162F}" destId="{5277333B-E0E8-45C6-AB0E-B94ADC888446}" srcOrd="0" destOrd="0" presId="urn:microsoft.com/office/officeart/2005/8/layout/hChevron3"/>
    <dgm:cxn modelId="{61F9649E-516F-4CC8-9FA6-82BC6C429CBD}" srcId="{58868FC4-DED2-4C51-A23D-AF77AAA29023}" destId="{5A37D2D4-4DBC-4EE7-965E-B41DBFC8162F}" srcOrd="2" destOrd="0" parTransId="{C3AB9E96-1AC1-451D-A984-BB90AB75BC3D}" sibTransId="{BDFA993F-A5BC-49AD-B158-5844EEF5EEF7}"/>
    <dgm:cxn modelId="{D3182031-AFF1-4399-9AA7-9AC315B47D51}" srcId="{58868FC4-DED2-4C51-A23D-AF77AAA29023}" destId="{38764C3E-998B-4B04-A075-BB8570E1BBC9}" srcOrd="1" destOrd="0" parTransId="{C654FE37-3B92-4C2A-A821-C349D02C6693}" sibTransId="{211BBE07-5947-4728-87A4-8C3DC1713F04}"/>
    <dgm:cxn modelId="{D407AE7E-88BA-4504-93E2-692562302BBF}" srcId="{58868FC4-DED2-4C51-A23D-AF77AAA29023}" destId="{CA425C88-77C5-4E1C-BBDD-7960F4C9B807}" srcOrd="0" destOrd="0" parTransId="{D6C85391-28DA-403B-B28F-866AECD164AE}" sibTransId="{4621E2E7-87EC-42B2-A5D5-9A109AFCCC69}"/>
    <dgm:cxn modelId="{B8FA4E58-01BF-4093-AC73-B3C91C2AD7BF}" type="presOf" srcId="{58868FC4-DED2-4C51-A23D-AF77AAA29023}" destId="{D0D3D069-C7F1-4E42-9462-A3C774F39505}" srcOrd="0" destOrd="0" presId="urn:microsoft.com/office/officeart/2005/8/layout/hChevron3"/>
    <dgm:cxn modelId="{603EE79E-D263-4353-AB3B-227D3F83BE59}" type="presOf" srcId="{CA425C88-77C5-4E1C-BBDD-7960F4C9B807}" destId="{47408B58-2973-45B9-BD4D-76D32FD43332}" srcOrd="0" destOrd="0" presId="urn:microsoft.com/office/officeart/2005/8/layout/hChevron3"/>
    <dgm:cxn modelId="{F2839BCF-3B81-467A-8FE8-C453BE743181}" type="presParOf" srcId="{D0D3D069-C7F1-4E42-9462-A3C774F39505}" destId="{47408B58-2973-45B9-BD4D-76D32FD43332}" srcOrd="0" destOrd="0" presId="urn:microsoft.com/office/officeart/2005/8/layout/hChevron3"/>
    <dgm:cxn modelId="{75CFAD8A-CE8B-48AA-ABEA-1BB2F42306A9}" type="presParOf" srcId="{D0D3D069-C7F1-4E42-9462-A3C774F39505}" destId="{5FC528FA-75B0-4D0A-A5D9-108539E38119}" srcOrd="1" destOrd="0" presId="urn:microsoft.com/office/officeart/2005/8/layout/hChevron3"/>
    <dgm:cxn modelId="{F6A39BB3-E573-4F63-B8B1-0156437CA202}" type="presParOf" srcId="{D0D3D069-C7F1-4E42-9462-A3C774F39505}" destId="{921CC5BF-00D7-4E39-BF92-9CE207ADAA09}" srcOrd="2" destOrd="0" presId="urn:microsoft.com/office/officeart/2005/8/layout/hChevron3"/>
    <dgm:cxn modelId="{11CA80D8-7AF1-48F1-9DC9-48D5A222CBE4}" type="presParOf" srcId="{D0D3D069-C7F1-4E42-9462-A3C774F39505}" destId="{27AE2515-6A2D-4669-8CD8-E83E511A85FE}" srcOrd="3" destOrd="0" presId="urn:microsoft.com/office/officeart/2005/8/layout/hChevron3"/>
    <dgm:cxn modelId="{F72F15E8-2D39-4F51-94CC-774BD7EBC0DD}" type="presParOf" srcId="{D0D3D069-C7F1-4E42-9462-A3C774F39505}" destId="{5277333B-E0E8-45C6-AB0E-B94ADC888446}" srcOrd="4" destOrd="0" presId="urn:microsoft.com/office/officeart/2005/8/layout/hChevron3"/>
    <dgm:cxn modelId="{5E4953B8-27A6-4E54-8A34-6EA02BC5543A}" type="presParOf" srcId="{D0D3D069-C7F1-4E42-9462-A3C774F39505}" destId="{1EB365BF-E057-4041-8377-9AC614C8C1D2}" srcOrd="5" destOrd="0" presId="urn:microsoft.com/office/officeart/2005/8/layout/hChevron3"/>
    <dgm:cxn modelId="{3A0B9BEE-D58D-4B1B-A74C-D4FC58C18325}" type="presParOf" srcId="{D0D3D069-C7F1-4E42-9462-A3C774F39505}" destId="{8A626362-EF81-49FE-BE00-D1BCCF52F1A4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B81729-2C5D-4B6B-BB22-A9937FF82E74}" type="doc">
      <dgm:prSet loTypeId="urn:microsoft.com/office/officeart/2005/8/layout/pyramid1" loCatId="pyramid" qsTypeId="urn:microsoft.com/office/officeart/2005/8/quickstyle/simple4" qsCatId="simple" csTypeId="urn:microsoft.com/office/officeart/2005/8/colors/accent1_2" csCatId="accent1" phldr="1"/>
      <dgm:spPr/>
    </dgm:pt>
    <dgm:pt modelId="{CF2C7A2D-7471-49E2-BBF3-36AE43C81A9A}">
      <dgm:prSet phldrT="[テキスト]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kumimoji="1" lang="en-US" altLang="ja-JP" dirty="0" smtClean="0">
              <a:solidFill>
                <a:schemeClr val="bg1"/>
              </a:solidFill>
            </a:rPr>
            <a:t>text</a:t>
          </a:r>
          <a:endParaRPr kumimoji="1" lang="ja-JP" altLang="en-US" dirty="0">
            <a:solidFill>
              <a:schemeClr val="bg1"/>
            </a:solidFill>
          </a:endParaRPr>
        </a:p>
      </dgm:t>
    </dgm:pt>
    <dgm:pt modelId="{A5CC2E34-057A-489C-8C87-6F021157663E}" type="parTrans" cxnId="{70DABABD-7D18-4F1F-B77B-5265E16EA7B4}">
      <dgm:prSet/>
      <dgm:spPr/>
      <dgm:t>
        <a:bodyPr/>
        <a:lstStyle/>
        <a:p>
          <a:endParaRPr kumimoji="1" lang="ja-JP" altLang="en-US">
            <a:solidFill>
              <a:schemeClr val="bg1"/>
            </a:solidFill>
          </a:endParaRPr>
        </a:p>
      </dgm:t>
    </dgm:pt>
    <dgm:pt modelId="{E0945956-2C82-400D-8F25-DC790AF26AA9}" type="sibTrans" cxnId="{70DABABD-7D18-4F1F-B77B-5265E16EA7B4}">
      <dgm:prSet/>
      <dgm:spPr/>
      <dgm:t>
        <a:bodyPr/>
        <a:lstStyle/>
        <a:p>
          <a:endParaRPr kumimoji="1" lang="ja-JP" altLang="en-US">
            <a:solidFill>
              <a:schemeClr val="bg1"/>
            </a:solidFill>
          </a:endParaRPr>
        </a:p>
      </dgm:t>
    </dgm:pt>
    <dgm:pt modelId="{D3D7DA14-2808-4216-A0FF-9A7B12D5C55C}">
      <dgm:prSet phldrT="[テキスト]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kumimoji="1" lang="en-US" altLang="ja-JP" dirty="0" err="1" smtClean="0">
              <a:solidFill>
                <a:schemeClr val="bg1"/>
              </a:solidFill>
            </a:rPr>
            <a:t>texttexttexttext</a:t>
          </a:r>
          <a:endParaRPr kumimoji="1" lang="ja-JP" altLang="en-US" dirty="0">
            <a:solidFill>
              <a:schemeClr val="bg1"/>
            </a:solidFill>
          </a:endParaRPr>
        </a:p>
      </dgm:t>
    </dgm:pt>
    <dgm:pt modelId="{75CEBC88-306F-4F25-ABE6-49B3BDDC6955}" type="parTrans" cxnId="{9E1D8848-7BD0-451D-9345-1C097582524C}">
      <dgm:prSet/>
      <dgm:spPr/>
      <dgm:t>
        <a:bodyPr/>
        <a:lstStyle/>
        <a:p>
          <a:endParaRPr kumimoji="1" lang="ja-JP" altLang="en-US">
            <a:solidFill>
              <a:schemeClr val="bg1"/>
            </a:solidFill>
          </a:endParaRPr>
        </a:p>
      </dgm:t>
    </dgm:pt>
    <dgm:pt modelId="{9EE1B304-05D1-4E5D-AB1A-77A91CE4CE91}" type="sibTrans" cxnId="{9E1D8848-7BD0-451D-9345-1C097582524C}">
      <dgm:prSet/>
      <dgm:spPr/>
      <dgm:t>
        <a:bodyPr/>
        <a:lstStyle/>
        <a:p>
          <a:endParaRPr kumimoji="1" lang="ja-JP" altLang="en-US">
            <a:solidFill>
              <a:schemeClr val="bg1"/>
            </a:solidFill>
          </a:endParaRPr>
        </a:p>
      </dgm:t>
    </dgm:pt>
    <dgm:pt modelId="{C543B818-04DC-455A-A716-6CD661CB3083}">
      <dgm:prSet phldrT="[テキスト]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kumimoji="1" lang="en-US" altLang="ja-JP" dirty="0" err="1" smtClean="0">
              <a:solidFill>
                <a:schemeClr val="bg1"/>
              </a:solidFill>
            </a:rPr>
            <a:t>texttexttexttexttexttext</a:t>
          </a:r>
          <a:endParaRPr kumimoji="1" lang="ja-JP" altLang="en-US" dirty="0">
            <a:solidFill>
              <a:schemeClr val="bg1"/>
            </a:solidFill>
          </a:endParaRPr>
        </a:p>
      </dgm:t>
    </dgm:pt>
    <dgm:pt modelId="{759BDA22-800A-4AEA-967E-91FCCA6ED3C3}" type="parTrans" cxnId="{1E867D53-972C-465D-8487-090A72C58EBF}">
      <dgm:prSet/>
      <dgm:spPr/>
      <dgm:t>
        <a:bodyPr/>
        <a:lstStyle/>
        <a:p>
          <a:endParaRPr kumimoji="1" lang="ja-JP" altLang="en-US">
            <a:solidFill>
              <a:schemeClr val="bg1"/>
            </a:solidFill>
          </a:endParaRPr>
        </a:p>
      </dgm:t>
    </dgm:pt>
    <dgm:pt modelId="{835ECF00-1A4C-4B43-A761-9145F6582425}" type="sibTrans" cxnId="{1E867D53-972C-465D-8487-090A72C58EBF}">
      <dgm:prSet/>
      <dgm:spPr/>
      <dgm:t>
        <a:bodyPr/>
        <a:lstStyle/>
        <a:p>
          <a:endParaRPr kumimoji="1" lang="ja-JP" altLang="en-US">
            <a:solidFill>
              <a:schemeClr val="bg1"/>
            </a:solidFill>
          </a:endParaRPr>
        </a:p>
      </dgm:t>
    </dgm:pt>
    <dgm:pt modelId="{D935E8BE-79F6-4C41-8120-FBB4D33EC2BA}">
      <dgm:prSet phldrT="[テキスト]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kumimoji="1" lang="en-US" altLang="ja-JP" dirty="0" err="1" smtClean="0">
              <a:solidFill>
                <a:schemeClr val="bg1"/>
              </a:solidFill>
            </a:rPr>
            <a:t>texttexttexttexttexttexttexttext</a:t>
          </a:r>
          <a:endParaRPr kumimoji="1" lang="ja-JP" altLang="en-US" dirty="0">
            <a:solidFill>
              <a:schemeClr val="bg1"/>
            </a:solidFill>
          </a:endParaRPr>
        </a:p>
      </dgm:t>
    </dgm:pt>
    <dgm:pt modelId="{04090DEE-1C0E-4285-9836-374F8124E4A1}" type="parTrans" cxnId="{854BDB86-47E9-4AF5-BD20-45939CE19ABC}">
      <dgm:prSet/>
      <dgm:spPr/>
      <dgm:t>
        <a:bodyPr/>
        <a:lstStyle/>
        <a:p>
          <a:endParaRPr kumimoji="1" lang="ja-JP" altLang="en-US">
            <a:solidFill>
              <a:schemeClr val="bg1"/>
            </a:solidFill>
          </a:endParaRPr>
        </a:p>
      </dgm:t>
    </dgm:pt>
    <dgm:pt modelId="{361E93F5-06B0-4442-89AF-CC631182EF1D}" type="sibTrans" cxnId="{854BDB86-47E9-4AF5-BD20-45939CE19ABC}">
      <dgm:prSet/>
      <dgm:spPr/>
      <dgm:t>
        <a:bodyPr/>
        <a:lstStyle/>
        <a:p>
          <a:endParaRPr kumimoji="1" lang="ja-JP" altLang="en-US">
            <a:solidFill>
              <a:schemeClr val="bg1"/>
            </a:solidFill>
          </a:endParaRPr>
        </a:p>
      </dgm:t>
    </dgm:pt>
    <dgm:pt modelId="{E6D62B19-D1A0-4E82-93C0-B81571F0D2DD}" type="pres">
      <dgm:prSet presAssocID="{86B81729-2C5D-4B6B-BB22-A9937FF82E74}" presName="Name0" presStyleCnt="0">
        <dgm:presLayoutVars>
          <dgm:dir/>
          <dgm:animLvl val="lvl"/>
          <dgm:resizeHandles val="exact"/>
        </dgm:presLayoutVars>
      </dgm:prSet>
      <dgm:spPr/>
    </dgm:pt>
    <dgm:pt modelId="{4275B7B3-34A7-43D6-8ED1-CA341AD02473}" type="pres">
      <dgm:prSet presAssocID="{CF2C7A2D-7471-49E2-BBF3-36AE43C81A9A}" presName="Name8" presStyleCnt="0"/>
      <dgm:spPr/>
    </dgm:pt>
    <dgm:pt modelId="{916A1CD3-6DB5-4F6F-BE20-D8BD2F2E85B4}" type="pres">
      <dgm:prSet presAssocID="{CF2C7A2D-7471-49E2-BBF3-36AE43C81A9A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8A8DA06A-167F-430A-8C39-F0562A33767F}" type="pres">
      <dgm:prSet presAssocID="{CF2C7A2D-7471-49E2-BBF3-36AE43C81A9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4563229F-A211-4057-B25E-3010B03D18C0}" type="pres">
      <dgm:prSet presAssocID="{D3D7DA14-2808-4216-A0FF-9A7B12D5C55C}" presName="Name8" presStyleCnt="0"/>
      <dgm:spPr/>
    </dgm:pt>
    <dgm:pt modelId="{9A1AD567-A6F0-45DA-BA15-3AB98B6B074C}" type="pres">
      <dgm:prSet presAssocID="{D3D7DA14-2808-4216-A0FF-9A7B12D5C55C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31D65BEA-354D-4FA7-9797-F0F514410E11}" type="pres">
      <dgm:prSet presAssocID="{D3D7DA14-2808-4216-A0FF-9A7B12D5C55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34B510A3-9F7A-4A4B-A3E9-C5A1A101C327}" type="pres">
      <dgm:prSet presAssocID="{C543B818-04DC-455A-A716-6CD661CB3083}" presName="Name8" presStyleCnt="0"/>
      <dgm:spPr/>
    </dgm:pt>
    <dgm:pt modelId="{712F0024-24D5-45AD-AF9A-2A33259EBFD5}" type="pres">
      <dgm:prSet presAssocID="{C543B818-04DC-455A-A716-6CD661CB3083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8119FB4-FBCF-4D80-81C0-0E56807E410B}" type="pres">
      <dgm:prSet presAssocID="{C543B818-04DC-455A-A716-6CD661CB308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80A2AEDE-B7F0-4F86-B937-82202B513466}" type="pres">
      <dgm:prSet presAssocID="{D935E8BE-79F6-4C41-8120-FBB4D33EC2BA}" presName="Name8" presStyleCnt="0"/>
      <dgm:spPr/>
    </dgm:pt>
    <dgm:pt modelId="{136A9744-5FD7-402E-A29F-B26E1396E4F9}" type="pres">
      <dgm:prSet presAssocID="{D935E8BE-79F6-4C41-8120-FBB4D33EC2BA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F80414FA-8E22-46B2-9C16-9D7919C52140}" type="pres">
      <dgm:prSet presAssocID="{D935E8BE-79F6-4C41-8120-FBB4D33EC2B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48F452F0-61F7-40CD-89D3-B38C62F39A37}" type="presOf" srcId="{CF2C7A2D-7471-49E2-BBF3-36AE43C81A9A}" destId="{8A8DA06A-167F-430A-8C39-F0562A33767F}" srcOrd="1" destOrd="0" presId="urn:microsoft.com/office/officeart/2005/8/layout/pyramid1"/>
    <dgm:cxn modelId="{70DABABD-7D18-4F1F-B77B-5265E16EA7B4}" srcId="{86B81729-2C5D-4B6B-BB22-A9937FF82E74}" destId="{CF2C7A2D-7471-49E2-BBF3-36AE43C81A9A}" srcOrd="0" destOrd="0" parTransId="{A5CC2E34-057A-489C-8C87-6F021157663E}" sibTransId="{E0945956-2C82-400D-8F25-DC790AF26AA9}"/>
    <dgm:cxn modelId="{28B8F99F-3BA2-4A71-87E8-48168E256EF6}" type="presOf" srcId="{D935E8BE-79F6-4C41-8120-FBB4D33EC2BA}" destId="{136A9744-5FD7-402E-A29F-B26E1396E4F9}" srcOrd="0" destOrd="0" presId="urn:microsoft.com/office/officeart/2005/8/layout/pyramid1"/>
    <dgm:cxn modelId="{A94E235A-3D25-4B20-98BB-8941C6B9925E}" type="presOf" srcId="{D935E8BE-79F6-4C41-8120-FBB4D33EC2BA}" destId="{F80414FA-8E22-46B2-9C16-9D7919C52140}" srcOrd="1" destOrd="0" presId="urn:microsoft.com/office/officeart/2005/8/layout/pyramid1"/>
    <dgm:cxn modelId="{B23072B5-F1BC-4742-A0BE-89108D51B728}" type="presOf" srcId="{C543B818-04DC-455A-A716-6CD661CB3083}" destId="{C8119FB4-FBCF-4D80-81C0-0E56807E410B}" srcOrd="1" destOrd="0" presId="urn:microsoft.com/office/officeart/2005/8/layout/pyramid1"/>
    <dgm:cxn modelId="{8ACF5C52-D4C8-44BA-BCB3-2FF14E7ED42D}" type="presOf" srcId="{CF2C7A2D-7471-49E2-BBF3-36AE43C81A9A}" destId="{916A1CD3-6DB5-4F6F-BE20-D8BD2F2E85B4}" srcOrd="0" destOrd="0" presId="urn:microsoft.com/office/officeart/2005/8/layout/pyramid1"/>
    <dgm:cxn modelId="{8B5405B5-5BA9-4834-A60D-43F4249C21D3}" type="presOf" srcId="{86B81729-2C5D-4B6B-BB22-A9937FF82E74}" destId="{E6D62B19-D1A0-4E82-93C0-B81571F0D2DD}" srcOrd="0" destOrd="0" presId="urn:microsoft.com/office/officeart/2005/8/layout/pyramid1"/>
    <dgm:cxn modelId="{1E867D53-972C-465D-8487-090A72C58EBF}" srcId="{86B81729-2C5D-4B6B-BB22-A9937FF82E74}" destId="{C543B818-04DC-455A-A716-6CD661CB3083}" srcOrd="2" destOrd="0" parTransId="{759BDA22-800A-4AEA-967E-91FCCA6ED3C3}" sibTransId="{835ECF00-1A4C-4B43-A761-9145F6582425}"/>
    <dgm:cxn modelId="{960512A6-1935-48C6-B7DC-838F04CA9D4E}" type="presOf" srcId="{C543B818-04DC-455A-A716-6CD661CB3083}" destId="{712F0024-24D5-45AD-AF9A-2A33259EBFD5}" srcOrd="0" destOrd="0" presId="urn:microsoft.com/office/officeart/2005/8/layout/pyramid1"/>
    <dgm:cxn modelId="{9E1D8848-7BD0-451D-9345-1C097582524C}" srcId="{86B81729-2C5D-4B6B-BB22-A9937FF82E74}" destId="{D3D7DA14-2808-4216-A0FF-9A7B12D5C55C}" srcOrd="1" destOrd="0" parTransId="{75CEBC88-306F-4F25-ABE6-49B3BDDC6955}" sibTransId="{9EE1B304-05D1-4E5D-AB1A-77A91CE4CE91}"/>
    <dgm:cxn modelId="{3EDF2B47-BC94-4976-8EFA-6985EF4078C7}" type="presOf" srcId="{D3D7DA14-2808-4216-A0FF-9A7B12D5C55C}" destId="{9A1AD567-A6F0-45DA-BA15-3AB98B6B074C}" srcOrd="0" destOrd="0" presId="urn:microsoft.com/office/officeart/2005/8/layout/pyramid1"/>
    <dgm:cxn modelId="{854BDB86-47E9-4AF5-BD20-45939CE19ABC}" srcId="{86B81729-2C5D-4B6B-BB22-A9937FF82E74}" destId="{D935E8BE-79F6-4C41-8120-FBB4D33EC2BA}" srcOrd="3" destOrd="0" parTransId="{04090DEE-1C0E-4285-9836-374F8124E4A1}" sibTransId="{361E93F5-06B0-4442-89AF-CC631182EF1D}"/>
    <dgm:cxn modelId="{DF19FE06-0EEB-4F53-82C2-9EA998271F61}" type="presOf" srcId="{D3D7DA14-2808-4216-A0FF-9A7B12D5C55C}" destId="{31D65BEA-354D-4FA7-9797-F0F514410E11}" srcOrd="1" destOrd="0" presId="urn:microsoft.com/office/officeart/2005/8/layout/pyramid1"/>
    <dgm:cxn modelId="{FC41C9AA-192B-4D04-BC5E-83A5333190DE}" type="presParOf" srcId="{E6D62B19-D1A0-4E82-93C0-B81571F0D2DD}" destId="{4275B7B3-34A7-43D6-8ED1-CA341AD02473}" srcOrd="0" destOrd="0" presId="urn:microsoft.com/office/officeart/2005/8/layout/pyramid1"/>
    <dgm:cxn modelId="{2E22E769-D63A-4157-A23B-75DF0F0F4D78}" type="presParOf" srcId="{4275B7B3-34A7-43D6-8ED1-CA341AD02473}" destId="{916A1CD3-6DB5-4F6F-BE20-D8BD2F2E85B4}" srcOrd="0" destOrd="0" presId="urn:microsoft.com/office/officeart/2005/8/layout/pyramid1"/>
    <dgm:cxn modelId="{25256E60-C5A2-49B6-BE64-504EF62B3A97}" type="presParOf" srcId="{4275B7B3-34A7-43D6-8ED1-CA341AD02473}" destId="{8A8DA06A-167F-430A-8C39-F0562A33767F}" srcOrd="1" destOrd="0" presId="urn:microsoft.com/office/officeart/2005/8/layout/pyramid1"/>
    <dgm:cxn modelId="{BFB9934E-4E9D-441F-AEBE-BF3DFA31B0FA}" type="presParOf" srcId="{E6D62B19-D1A0-4E82-93C0-B81571F0D2DD}" destId="{4563229F-A211-4057-B25E-3010B03D18C0}" srcOrd="1" destOrd="0" presId="urn:microsoft.com/office/officeart/2005/8/layout/pyramid1"/>
    <dgm:cxn modelId="{DDC29BAF-9B92-4AF2-809B-1590E76C16BF}" type="presParOf" srcId="{4563229F-A211-4057-B25E-3010B03D18C0}" destId="{9A1AD567-A6F0-45DA-BA15-3AB98B6B074C}" srcOrd="0" destOrd="0" presId="urn:microsoft.com/office/officeart/2005/8/layout/pyramid1"/>
    <dgm:cxn modelId="{DE5F4C95-C650-4363-91C7-200506A0D01C}" type="presParOf" srcId="{4563229F-A211-4057-B25E-3010B03D18C0}" destId="{31D65BEA-354D-4FA7-9797-F0F514410E11}" srcOrd="1" destOrd="0" presId="urn:microsoft.com/office/officeart/2005/8/layout/pyramid1"/>
    <dgm:cxn modelId="{A3B179C4-AFBD-4D28-8E94-680BD1174BFB}" type="presParOf" srcId="{E6D62B19-D1A0-4E82-93C0-B81571F0D2DD}" destId="{34B510A3-9F7A-4A4B-A3E9-C5A1A101C327}" srcOrd="2" destOrd="0" presId="urn:microsoft.com/office/officeart/2005/8/layout/pyramid1"/>
    <dgm:cxn modelId="{EECBBC8A-46EE-4CEA-9576-7C102EDAE052}" type="presParOf" srcId="{34B510A3-9F7A-4A4B-A3E9-C5A1A101C327}" destId="{712F0024-24D5-45AD-AF9A-2A33259EBFD5}" srcOrd="0" destOrd="0" presId="urn:microsoft.com/office/officeart/2005/8/layout/pyramid1"/>
    <dgm:cxn modelId="{C0E98FF4-9F6A-434E-94FE-86A61F9B796B}" type="presParOf" srcId="{34B510A3-9F7A-4A4B-A3E9-C5A1A101C327}" destId="{C8119FB4-FBCF-4D80-81C0-0E56807E410B}" srcOrd="1" destOrd="0" presId="urn:microsoft.com/office/officeart/2005/8/layout/pyramid1"/>
    <dgm:cxn modelId="{7DEB0063-3089-4AD3-98B6-E7B0B9A91373}" type="presParOf" srcId="{E6D62B19-D1A0-4E82-93C0-B81571F0D2DD}" destId="{80A2AEDE-B7F0-4F86-B937-82202B513466}" srcOrd="3" destOrd="0" presId="urn:microsoft.com/office/officeart/2005/8/layout/pyramid1"/>
    <dgm:cxn modelId="{81F3C095-B561-4EE8-82FA-2F3D983D72CC}" type="presParOf" srcId="{80A2AEDE-B7F0-4F86-B937-82202B513466}" destId="{136A9744-5FD7-402E-A29F-B26E1396E4F9}" srcOrd="0" destOrd="0" presId="urn:microsoft.com/office/officeart/2005/8/layout/pyramid1"/>
    <dgm:cxn modelId="{F6B7E8A0-3414-442A-9538-B2D52F80F843}" type="presParOf" srcId="{80A2AEDE-B7F0-4F86-B937-82202B513466}" destId="{F80414FA-8E22-46B2-9C16-9D7919C52140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BA96DD9-5A68-2B4E-85F0-4E2C95C4B6D2}" type="doc">
      <dgm:prSet loTypeId="urn:microsoft.com/office/officeart/2005/8/layout/radial6" loCatId="" qsTypeId="urn:microsoft.com/office/officeart/2005/8/quickstyle/simple2" qsCatId="simple" csTypeId="urn:microsoft.com/office/officeart/2005/8/colors/colorful1#1" csCatId="colorful" phldr="1"/>
      <dgm:spPr/>
      <dgm:t>
        <a:bodyPr/>
        <a:lstStyle/>
        <a:p>
          <a:endParaRPr kumimoji="1" lang="ja-JP" altLang="en-US"/>
        </a:p>
      </dgm:t>
    </dgm:pt>
    <dgm:pt modelId="{32A07B0E-33FB-774C-A9C3-9400D204202F}">
      <dgm:prSet phldrT="[テキスト]" custT="1"/>
      <dgm:spPr/>
      <dgm:t>
        <a:bodyPr/>
        <a:lstStyle/>
        <a:p>
          <a:r>
            <a:rPr kumimoji="1" lang="en-US" altLang="ja-JP" sz="4800" dirty="0" smtClean="0"/>
            <a:t>E</a:t>
          </a:r>
          <a:endParaRPr kumimoji="1" lang="ja-JP" altLang="en-US" sz="4800" dirty="0"/>
        </a:p>
      </dgm:t>
    </dgm:pt>
    <dgm:pt modelId="{676F5605-1782-D843-9552-E52E0F7BA5A6}" type="parTrans" cxnId="{FF64EAF0-DB97-E64A-BE4E-4DD5338349DF}">
      <dgm:prSet/>
      <dgm:spPr/>
      <dgm:t>
        <a:bodyPr/>
        <a:lstStyle/>
        <a:p>
          <a:endParaRPr kumimoji="1" lang="ja-JP" altLang="en-US"/>
        </a:p>
      </dgm:t>
    </dgm:pt>
    <dgm:pt modelId="{4868DD87-1CCA-AA41-8053-AB52E0BB60FF}" type="sibTrans" cxnId="{FF64EAF0-DB97-E64A-BE4E-4DD5338349DF}">
      <dgm:prSet/>
      <dgm:spPr/>
      <dgm:t>
        <a:bodyPr/>
        <a:lstStyle/>
        <a:p>
          <a:endParaRPr kumimoji="1" lang="ja-JP" altLang="en-US"/>
        </a:p>
      </dgm:t>
    </dgm:pt>
    <dgm:pt modelId="{85CB0E1C-0C5B-404A-A712-8BDCD8941B30}">
      <dgm:prSet phldrT="[テキスト]" custT="1"/>
      <dgm:spPr/>
      <dgm:t>
        <a:bodyPr/>
        <a:lstStyle/>
        <a:p>
          <a:r>
            <a:rPr kumimoji="1" lang="en-US" altLang="ja-JP" sz="3200" dirty="0" smtClean="0"/>
            <a:t>A</a:t>
          </a:r>
          <a:endParaRPr kumimoji="1" lang="ja-JP" altLang="en-US" sz="3200" dirty="0"/>
        </a:p>
      </dgm:t>
    </dgm:pt>
    <dgm:pt modelId="{1546CCF9-B8CB-A74F-9D99-6F17C33D5FA0}" type="parTrans" cxnId="{66A80DA9-A0BB-C741-832C-4D0AC7651527}">
      <dgm:prSet/>
      <dgm:spPr/>
      <dgm:t>
        <a:bodyPr/>
        <a:lstStyle/>
        <a:p>
          <a:endParaRPr kumimoji="1" lang="ja-JP" altLang="en-US"/>
        </a:p>
      </dgm:t>
    </dgm:pt>
    <dgm:pt modelId="{2FF5F0F9-8A33-5144-89B7-504DE3D3D393}" type="sibTrans" cxnId="{66A80DA9-A0BB-C741-832C-4D0AC7651527}">
      <dgm:prSet/>
      <dgm:spPr/>
      <dgm:t>
        <a:bodyPr/>
        <a:lstStyle/>
        <a:p>
          <a:endParaRPr kumimoji="1" lang="ja-JP" altLang="en-US"/>
        </a:p>
      </dgm:t>
    </dgm:pt>
    <dgm:pt modelId="{5D0A81FA-C7CF-9C42-85D8-7643C4B5774C}">
      <dgm:prSet phldrT="[テキスト]" custT="1"/>
      <dgm:spPr/>
      <dgm:t>
        <a:bodyPr/>
        <a:lstStyle/>
        <a:p>
          <a:r>
            <a:rPr kumimoji="1" lang="en-US" altLang="ja-JP" sz="3200" dirty="0" smtClean="0"/>
            <a:t>D</a:t>
          </a:r>
          <a:endParaRPr kumimoji="1" lang="ja-JP" altLang="en-US" sz="3200" dirty="0"/>
        </a:p>
      </dgm:t>
    </dgm:pt>
    <dgm:pt modelId="{EC11DD54-C873-A844-801A-8E1AE823474C}" type="parTrans" cxnId="{755302C4-6C3F-9A4D-B5AA-D1BA2D270B3C}">
      <dgm:prSet/>
      <dgm:spPr/>
      <dgm:t>
        <a:bodyPr/>
        <a:lstStyle/>
        <a:p>
          <a:endParaRPr kumimoji="1" lang="ja-JP" altLang="en-US"/>
        </a:p>
      </dgm:t>
    </dgm:pt>
    <dgm:pt modelId="{E2A33EF8-D6A0-2E4C-A602-3C7D4A446AD8}" type="sibTrans" cxnId="{755302C4-6C3F-9A4D-B5AA-D1BA2D270B3C}">
      <dgm:prSet/>
      <dgm:spPr/>
      <dgm:t>
        <a:bodyPr/>
        <a:lstStyle/>
        <a:p>
          <a:endParaRPr kumimoji="1" lang="ja-JP" altLang="en-US"/>
        </a:p>
      </dgm:t>
    </dgm:pt>
    <dgm:pt modelId="{92212D30-5D7A-144C-B9D3-438CD1D41D0B}">
      <dgm:prSet phldrT="[テキスト]" custT="1"/>
      <dgm:spPr/>
      <dgm:t>
        <a:bodyPr/>
        <a:lstStyle/>
        <a:p>
          <a:r>
            <a:rPr kumimoji="1" lang="en-US" altLang="ja-JP" sz="3200" dirty="0" smtClean="0"/>
            <a:t>C</a:t>
          </a:r>
          <a:endParaRPr kumimoji="1" lang="ja-JP" altLang="en-US" sz="3200" dirty="0"/>
        </a:p>
      </dgm:t>
    </dgm:pt>
    <dgm:pt modelId="{BD03E982-91A1-9F44-BBD2-A3C0F6520759}" type="parTrans" cxnId="{510CD398-8279-0C44-B2D0-72C27250A604}">
      <dgm:prSet/>
      <dgm:spPr/>
      <dgm:t>
        <a:bodyPr/>
        <a:lstStyle/>
        <a:p>
          <a:endParaRPr kumimoji="1" lang="ja-JP" altLang="en-US"/>
        </a:p>
      </dgm:t>
    </dgm:pt>
    <dgm:pt modelId="{1E288961-D489-2948-B749-9CE1AF13F18A}" type="sibTrans" cxnId="{510CD398-8279-0C44-B2D0-72C27250A604}">
      <dgm:prSet/>
      <dgm:spPr/>
      <dgm:t>
        <a:bodyPr/>
        <a:lstStyle/>
        <a:p>
          <a:endParaRPr kumimoji="1" lang="ja-JP" altLang="en-US"/>
        </a:p>
      </dgm:t>
    </dgm:pt>
    <dgm:pt modelId="{D4CDAA6A-3352-1941-BF49-C8570481B25D}">
      <dgm:prSet phldrT="[テキスト]" custT="1"/>
      <dgm:spPr/>
      <dgm:t>
        <a:bodyPr/>
        <a:lstStyle/>
        <a:p>
          <a:r>
            <a:rPr kumimoji="1" lang="en-US" altLang="ja-JP" sz="3200" dirty="0" smtClean="0"/>
            <a:t>B</a:t>
          </a:r>
          <a:endParaRPr kumimoji="1" lang="ja-JP" altLang="en-US" sz="3200" dirty="0"/>
        </a:p>
      </dgm:t>
    </dgm:pt>
    <dgm:pt modelId="{58A25AA7-5BD4-D141-935A-AF04DE7A1E04}" type="parTrans" cxnId="{159F5024-A9E7-824C-BFA4-F7536962115F}">
      <dgm:prSet/>
      <dgm:spPr/>
      <dgm:t>
        <a:bodyPr/>
        <a:lstStyle/>
        <a:p>
          <a:endParaRPr kumimoji="1" lang="ja-JP" altLang="en-US"/>
        </a:p>
      </dgm:t>
    </dgm:pt>
    <dgm:pt modelId="{C090CA1D-F1D0-5E45-B22E-AF2B97FBD876}" type="sibTrans" cxnId="{159F5024-A9E7-824C-BFA4-F7536962115F}">
      <dgm:prSet/>
      <dgm:spPr/>
      <dgm:t>
        <a:bodyPr/>
        <a:lstStyle/>
        <a:p>
          <a:endParaRPr kumimoji="1" lang="ja-JP" altLang="en-US"/>
        </a:p>
      </dgm:t>
    </dgm:pt>
    <dgm:pt modelId="{30A2E41A-352F-5A4E-B144-76EF7168843D}" type="pres">
      <dgm:prSet presAssocID="{8BA96DD9-5A68-2B4E-85F0-4E2C95C4B6D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5643A2A7-6CD5-9E4B-9126-B3D275D2935B}" type="pres">
      <dgm:prSet presAssocID="{32A07B0E-33FB-774C-A9C3-9400D204202F}" presName="centerShape" presStyleLbl="node0" presStyleIdx="0" presStyleCnt="1"/>
      <dgm:spPr/>
      <dgm:t>
        <a:bodyPr/>
        <a:lstStyle/>
        <a:p>
          <a:endParaRPr kumimoji="1" lang="ja-JP" altLang="en-US"/>
        </a:p>
      </dgm:t>
    </dgm:pt>
    <dgm:pt modelId="{B9A1D3A7-8EC6-874E-8051-C2EBE2BF2C24}" type="pres">
      <dgm:prSet presAssocID="{85CB0E1C-0C5B-404A-A712-8BDCD8941B3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82B13A10-A528-0E41-B449-F20F02DECD46}" type="pres">
      <dgm:prSet presAssocID="{85CB0E1C-0C5B-404A-A712-8BDCD8941B30}" presName="dummy" presStyleCnt="0"/>
      <dgm:spPr/>
    </dgm:pt>
    <dgm:pt modelId="{47B9C173-889B-F44E-A180-1ED9CBDADF09}" type="pres">
      <dgm:prSet presAssocID="{2FF5F0F9-8A33-5144-89B7-504DE3D3D393}" presName="sibTrans" presStyleLbl="sibTrans2D1" presStyleIdx="0" presStyleCnt="4"/>
      <dgm:spPr/>
      <dgm:t>
        <a:bodyPr/>
        <a:lstStyle/>
        <a:p>
          <a:endParaRPr kumimoji="1" lang="ja-JP" altLang="en-US"/>
        </a:p>
      </dgm:t>
    </dgm:pt>
    <dgm:pt modelId="{223499FE-FD1D-4A42-BAFF-156A48940556}" type="pres">
      <dgm:prSet presAssocID="{5D0A81FA-C7CF-9C42-85D8-7643C4B5774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9E3B88C3-89A7-824A-8122-F0B7BBEEB6EB}" type="pres">
      <dgm:prSet presAssocID="{5D0A81FA-C7CF-9C42-85D8-7643C4B5774C}" presName="dummy" presStyleCnt="0"/>
      <dgm:spPr/>
    </dgm:pt>
    <dgm:pt modelId="{607F519B-70EF-CA42-B890-10C29C7EDE6F}" type="pres">
      <dgm:prSet presAssocID="{E2A33EF8-D6A0-2E4C-A602-3C7D4A446AD8}" presName="sibTrans" presStyleLbl="sibTrans2D1" presStyleIdx="1" presStyleCnt="4"/>
      <dgm:spPr/>
      <dgm:t>
        <a:bodyPr/>
        <a:lstStyle/>
        <a:p>
          <a:endParaRPr kumimoji="1" lang="ja-JP" altLang="en-US"/>
        </a:p>
      </dgm:t>
    </dgm:pt>
    <dgm:pt modelId="{F3725919-7F5B-BD4F-82F6-0B31D12CB942}" type="pres">
      <dgm:prSet presAssocID="{92212D30-5D7A-144C-B9D3-438CD1D41D0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945E0DC9-1986-6148-812E-5BE32D9EB23D}" type="pres">
      <dgm:prSet presAssocID="{92212D30-5D7A-144C-B9D3-438CD1D41D0B}" presName="dummy" presStyleCnt="0"/>
      <dgm:spPr/>
    </dgm:pt>
    <dgm:pt modelId="{B65615F0-F426-BF41-8805-6DA9B3A32942}" type="pres">
      <dgm:prSet presAssocID="{1E288961-D489-2948-B749-9CE1AF13F18A}" presName="sibTrans" presStyleLbl="sibTrans2D1" presStyleIdx="2" presStyleCnt="4"/>
      <dgm:spPr/>
      <dgm:t>
        <a:bodyPr/>
        <a:lstStyle/>
        <a:p>
          <a:endParaRPr kumimoji="1" lang="ja-JP" altLang="en-US"/>
        </a:p>
      </dgm:t>
    </dgm:pt>
    <dgm:pt modelId="{B4200208-B033-884B-B710-4DBC0DBCA2A1}" type="pres">
      <dgm:prSet presAssocID="{D4CDAA6A-3352-1941-BF49-C8570481B25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818C0B55-7EDC-CE47-AB3C-252CA85B87C7}" type="pres">
      <dgm:prSet presAssocID="{D4CDAA6A-3352-1941-BF49-C8570481B25D}" presName="dummy" presStyleCnt="0"/>
      <dgm:spPr/>
    </dgm:pt>
    <dgm:pt modelId="{151E04C8-CA79-2546-B607-A19F224E5C05}" type="pres">
      <dgm:prSet presAssocID="{C090CA1D-F1D0-5E45-B22E-AF2B97FBD876}" presName="sibTrans" presStyleLbl="sibTrans2D1" presStyleIdx="3" presStyleCnt="4"/>
      <dgm:spPr/>
      <dgm:t>
        <a:bodyPr/>
        <a:lstStyle/>
        <a:p>
          <a:endParaRPr kumimoji="1" lang="ja-JP" altLang="en-US"/>
        </a:p>
      </dgm:t>
    </dgm:pt>
  </dgm:ptLst>
  <dgm:cxnLst>
    <dgm:cxn modelId="{78C08A33-8C3A-1D4A-94CC-0C8B8C500A21}" type="presOf" srcId="{92212D30-5D7A-144C-B9D3-438CD1D41D0B}" destId="{F3725919-7F5B-BD4F-82F6-0B31D12CB942}" srcOrd="0" destOrd="0" presId="urn:microsoft.com/office/officeart/2005/8/layout/radial6"/>
    <dgm:cxn modelId="{510CD398-8279-0C44-B2D0-72C27250A604}" srcId="{32A07B0E-33FB-774C-A9C3-9400D204202F}" destId="{92212D30-5D7A-144C-B9D3-438CD1D41D0B}" srcOrd="2" destOrd="0" parTransId="{BD03E982-91A1-9F44-BBD2-A3C0F6520759}" sibTransId="{1E288961-D489-2948-B749-9CE1AF13F18A}"/>
    <dgm:cxn modelId="{E0D2FE44-3588-724C-AB47-5A72DE9AC4AD}" type="presOf" srcId="{8BA96DD9-5A68-2B4E-85F0-4E2C95C4B6D2}" destId="{30A2E41A-352F-5A4E-B144-76EF7168843D}" srcOrd="0" destOrd="0" presId="urn:microsoft.com/office/officeart/2005/8/layout/radial6"/>
    <dgm:cxn modelId="{249A0C95-93B9-EA41-9B96-C49E91D17836}" type="presOf" srcId="{E2A33EF8-D6A0-2E4C-A602-3C7D4A446AD8}" destId="{607F519B-70EF-CA42-B890-10C29C7EDE6F}" srcOrd="0" destOrd="0" presId="urn:microsoft.com/office/officeart/2005/8/layout/radial6"/>
    <dgm:cxn modelId="{9C88D547-53B0-E243-B604-C1009C9C86FA}" type="presOf" srcId="{1E288961-D489-2948-B749-9CE1AF13F18A}" destId="{B65615F0-F426-BF41-8805-6DA9B3A32942}" srcOrd="0" destOrd="0" presId="urn:microsoft.com/office/officeart/2005/8/layout/radial6"/>
    <dgm:cxn modelId="{FF64EAF0-DB97-E64A-BE4E-4DD5338349DF}" srcId="{8BA96DD9-5A68-2B4E-85F0-4E2C95C4B6D2}" destId="{32A07B0E-33FB-774C-A9C3-9400D204202F}" srcOrd="0" destOrd="0" parTransId="{676F5605-1782-D843-9552-E52E0F7BA5A6}" sibTransId="{4868DD87-1CCA-AA41-8053-AB52E0BB60FF}"/>
    <dgm:cxn modelId="{9ACF46B1-D9EC-3E42-8867-FD61FD4C9339}" type="presOf" srcId="{85CB0E1C-0C5B-404A-A712-8BDCD8941B30}" destId="{B9A1D3A7-8EC6-874E-8051-C2EBE2BF2C24}" srcOrd="0" destOrd="0" presId="urn:microsoft.com/office/officeart/2005/8/layout/radial6"/>
    <dgm:cxn modelId="{755302C4-6C3F-9A4D-B5AA-D1BA2D270B3C}" srcId="{32A07B0E-33FB-774C-A9C3-9400D204202F}" destId="{5D0A81FA-C7CF-9C42-85D8-7643C4B5774C}" srcOrd="1" destOrd="0" parTransId="{EC11DD54-C873-A844-801A-8E1AE823474C}" sibTransId="{E2A33EF8-D6A0-2E4C-A602-3C7D4A446AD8}"/>
    <dgm:cxn modelId="{159F5024-A9E7-824C-BFA4-F7536962115F}" srcId="{32A07B0E-33FB-774C-A9C3-9400D204202F}" destId="{D4CDAA6A-3352-1941-BF49-C8570481B25D}" srcOrd="3" destOrd="0" parTransId="{58A25AA7-5BD4-D141-935A-AF04DE7A1E04}" sibTransId="{C090CA1D-F1D0-5E45-B22E-AF2B97FBD876}"/>
    <dgm:cxn modelId="{045814E1-DB4B-2149-AA49-95A131207747}" type="presOf" srcId="{5D0A81FA-C7CF-9C42-85D8-7643C4B5774C}" destId="{223499FE-FD1D-4A42-BAFF-156A48940556}" srcOrd="0" destOrd="0" presId="urn:microsoft.com/office/officeart/2005/8/layout/radial6"/>
    <dgm:cxn modelId="{5B283288-C5D7-C848-964A-EF4D9C6C6A5D}" type="presOf" srcId="{32A07B0E-33FB-774C-A9C3-9400D204202F}" destId="{5643A2A7-6CD5-9E4B-9126-B3D275D2935B}" srcOrd="0" destOrd="0" presId="urn:microsoft.com/office/officeart/2005/8/layout/radial6"/>
    <dgm:cxn modelId="{CB9391E8-22DC-5846-92A3-ADE753DE9A99}" type="presOf" srcId="{D4CDAA6A-3352-1941-BF49-C8570481B25D}" destId="{B4200208-B033-884B-B710-4DBC0DBCA2A1}" srcOrd="0" destOrd="0" presId="urn:microsoft.com/office/officeart/2005/8/layout/radial6"/>
    <dgm:cxn modelId="{66A80DA9-A0BB-C741-832C-4D0AC7651527}" srcId="{32A07B0E-33FB-774C-A9C3-9400D204202F}" destId="{85CB0E1C-0C5B-404A-A712-8BDCD8941B30}" srcOrd="0" destOrd="0" parTransId="{1546CCF9-B8CB-A74F-9D99-6F17C33D5FA0}" sibTransId="{2FF5F0F9-8A33-5144-89B7-504DE3D3D393}"/>
    <dgm:cxn modelId="{D1D3F54F-0CCF-414A-B63D-98E3BF1E77F8}" type="presOf" srcId="{C090CA1D-F1D0-5E45-B22E-AF2B97FBD876}" destId="{151E04C8-CA79-2546-B607-A19F224E5C05}" srcOrd="0" destOrd="0" presId="urn:microsoft.com/office/officeart/2005/8/layout/radial6"/>
    <dgm:cxn modelId="{95ABA01A-2B6F-0245-9BC0-923D0FD056CB}" type="presOf" srcId="{2FF5F0F9-8A33-5144-89B7-504DE3D3D393}" destId="{47B9C173-889B-F44E-A180-1ED9CBDADF09}" srcOrd="0" destOrd="0" presId="urn:microsoft.com/office/officeart/2005/8/layout/radial6"/>
    <dgm:cxn modelId="{847E55DC-ECDB-C946-BCCB-612D85F18B2F}" type="presParOf" srcId="{30A2E41A-352F-5A4E-B144-76EF7168843D}" destId="{5643A2A7-6CD5-9E4B-9126-B3D275D2935B}" srcOrd="0" destOrd="0" presId="urn:microsoft.com/office/officeart/2005/8/layout/radial6"/>
    <dgm:cxn modelId="{5692CC75-FD93-4649-A5A3-3C894CFDCB89}" type="presParOf" srcId="{30A2E41A-352F-5A4E-B144-76EF7168843D}" destId="{B9A1D3A7-8EC6-874E-8051-C2EBE2BF2C24}" srcOrd="1" destOrd="0" presId="urn:microsoft.com/office/officeart/2005/8/layout/radial6"/>
    <dgm:cxn modelId="{B59715F8-80D8-4348-9005-F556215F5A19}" type="presParOf" srcId="{30A2E41A-352F-5A4E-B144-76EF7168843D}" destId="{82B13A10-A528-0E41-B449-F20F02DECD46}" srcOrd="2" destOrd="0" presId="urn:microsoft.com/office/officeart/2005/8/layout/radial6"/>
    <dgm:cxn modelId="{EEDB53CC-5863-C444-8811-43D845A7D1C7}" type="presParOf" srcId="{30A2E41A-352F-5A4E-B144-76EF7168843D}" destId="{47B9C173-889B-F44E-A180-1ED9CBDADF09}" srcOrd="3" destOrd="0" presId="urn:microsoft.com/office/officeart/2005/8/layout/radial6"/>
    <dgm:cxn modelId="{B49B4010-C7D0-8F46-964C-362196B43F46}" type="presParOf" srcId="{30A2E41A-352F-5A4E-B144-76EF7168843D}" destId="{223499FE-FD1D-4A42-BAFF-156A48940556}" srcOrd="4" destOrd="0" presId="urn:microsoft.com/office/officeart/2005/8/layout/radial6"/>
    <dgm:cxn modelId="{8930CF7A-E4C1-8F42-9240-89376A06A077}" type="presParOf" srcId="{30A2E41A-352F-5A4E-B144-76EF7168843D}" destId="{9E3B88C3-89A7-824A-8122-F0B7BBEEB6EB}" srcOrd="5" destOrd="0" presId="urn:microsoft.com/office/officeart/2005/8/layout/radial6"/>
    <dgm:cxn modelId="{7664CFBA-4EA4-DB43-A335-C8D3058D8480}" type="presParOf" srcId="{30A2E41A-352F-5A4E-B144-76EF7168843D}" destId="{607F519B-70EF-CA42-B890-10C29C7EDE6F}" srcOrd="6" destOrd="0" presId="urn:microsoft.com/office/officeart/2005/8/layout/radial6"/>
    <dgm:cxn modelId="{5FE3BA91-3BA3-8B4E-A334-A3B5C0724136}" type="presParOf" srcId="{30A2E41A-352F-5A4E-B144-76EF7168843D}" destId="{F3725919-7F5B-BD4F-82F6-0B31D12CB942}" srcOrd="7" destOrd="0" presId="urn:microsoft.com/office/officeart/2005/8/layout/radial6"/>
    <dgm:cxn modelId="{ACF0E295-C6F5-484E-950F-32E0DE0F29D8}" type="presParOf" srcId="{30A2E41A-352F-5A4E-B144-76EF7168843D}" destId="{945E0DC9-1986-6148-812E-5BE32D9EB23D}" srcOrd="8" destOrd="0" presId="urn:microsoft.com/office/officeart/2005/8/layout/radial6"/>
    <dgm:cxn modelId="{D5671687-8B0D-434D-A3F8-D487A51C4E5B}" type="presParOf" srcId="{30A2E41A-352F-5A4E-B144-76EF7168843D}" destId="{B65615F0-F426-BF41-8805-6DA9B3A32942}" srcOrd="9" destOrd="0" presId="urn:microsoft.com/office/officeart/2005/8/layout/radial6"/>
    <dgm:cxn modelId="{114D4D94-220C-A04F-AA5C-1914A0553B7F}" type="presParOf" srcId="{30A2E41A-352F-5A4E-B144-76EF7168843D}" destId="{B4200208-B033-884B-B710-4DBC0DBCA2A1}" srcOrd="10" destOrd="0" presId="urn:microsoft.com/office/officeart/2005/8/layout/radial6"/>
    <dgm:cxn modelId="{506F1895-E865-2F4B-B7F0-5B6F853D899E}" type="presParOf" srcId="{30A2E41A-352F-5A4E-B144-76EF7168843D}" destId="{818C0B55-7EDC-CE47-AB3C-252CA85B87C7}" srcOrd="11" destOrd="0" presId="urn:microsoft.com/office/officeart/2005/8/layout/radial6"/>
    <dgm:cxn modelId="{8CA81D42-C863-4C43-B940-901598EEE042}" type="presParOf" srcId="{30A2E41A-352F-5A4E-B144-76EF7168843D}" destId="{151E04C8-CA79-2546-B607-A19F224E5C05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7408B58-2973-45B9-BD4D-76D32FD43332}">
      <dsp:nvSpPr>
        <dsp:cNvPr id="0" name=""/>
        <dsp:cNvSpPr/>
      </dsp:nvSpPr>
      <dsp:spPr>
        <a:xfrm>
          <a:off x="2417" y="0"/>
          <a:ext cx="2425388" cy="1271793"/>
        </a:xfrm>
        <a:prstGeom prst="homePlate">
          <a:avLst/>
        </a:prstGeom>
        <a:gradFill rotWithShape="1">
          <a:gsLst>
            <a:gs pos="0">
              <a:schemeClr val="accent2">
                <a:tint val="100000"/>
                <a:shade val="100000"/>
                <a:satMod val="130000"/>
              </a:schemeClr>
            </a:gs>
            <a:gs pos="100000">
              <a:schemeClr val="accent2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1400" b="1" kern="1200" dirty="0" smtClean="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rPr>
            <a:t>これはダミーテキストです。</a:t>
          </a:r>
          <a:endParaRPr kumimoji="1" lang="ja-JP" altLang="en-US" sz="1400" b="1" kern="1200" dirty="0">
            <a:solidFill>
              <a:schemeClr val="bg1"/>
            </a:solidFill>
          </a:endParaRPr>
        </a:p>
      </dsp:txBody>
      <dsp:txXfrm>
        <a:off x="2417" y="0"/>
        <a:ext cx="2425388" cy="1271793"/>
      </dsp:txXfrm>
    </dsp:sp>
    <dsp:sp modelId="{921CC5BF-00D7-4E39-BF92-9CE207ADAA09}">
      <dsp:nvSpPr>
        <dsp:cNvPr id="0" name=""/>
        <dsp:cNvSpPr/>
      </dsp:nvSpPr>
      <dsp:spPr>
        <a:xfrm>
          <a:off x="1942727" y="0"/>
          <a:ext cx="2425388" cy="1271793"/>
        </a:xfrm>
        <a:prstGeom prst="chevron">
          <a:avLst/>
        </a:prstGeom>
        <a:gradFill rotWithShape="1">
          <a:gsLst>
            <a:gs pos="0">
              <a:schemeClr val="accent2">
                <a:tint val="100000"/>
                <a:shade val="100000"/>
                <a:satMod val="130000"/>
              </a:schemeClr>
            </a:gs>
            <a:gs pos="100000">
              <a:schemeClr val="accent2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1400" b="1" kern="1200" dirty="0" smtClean="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rPr>
            <a:t>これはダミーテキストです。</a:t>
          </a:r>
          <a:endParaRPr kumimoji="1" lang="ja-JP" altLang="en-US" sz="1400" b="1" kern="1200" dirty="0">
            <a:solidFill>
              <a:schemeClr val="bg1"/>
            </a:solidFill>
          </a:endParaRPr>
        </a:p>
      </dsp:txBody>
      <dsp:txXfrm>
        <a:off x="1942727" y="0"/>
        <a:ext cx="2425388" cy="1271793"/>
      </dsp:txXfrm>
    </dsp:sp>
    <dsp:sp modelId="{5277333B-E0E8-45C6-AB0E-B94ADC888446}">
      <dsp:nvSpPr>
        <dsp:cNvPr id="0" name=""/>
        <dsp:cNvSpPr/>
      </dsp:nvSpPr>
      <dsp:spPr>
        <a:xfrm>
          <a:off x="3883038" y="0"/>
          <a:ext cx="2425388" cy="1271793"/>
        </a:xfrm>
        <a:prstGeom prst="chevron">
          <a:avLst/>
        </a:prstGeom>
        <a:gradFill rotWithShape="1">
          <a:gsLst>
            <a:gs pos="0">
              <a:schemeClr val="accent2">
                <a:tint val="100000"/>
                <a:shade val="100000"/>
                <a:satMod val="130000"/>
              </a:schemeClr>
            </a:gs>
            <a:gs pos="100000">
              <a:schemeClr val="accent2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1400" b="1" kern="1200" dirty="0" smtClean="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rPr>
            <a:t>これはダミーテキストです。</a:t>
          </a:r>
          <a:endParaRPr kumimoji="1" lang="ja-JP" altLang="en-US" sz="1400" b="1" kern="1200" dirty="0">
            <a:solidFill>
              <a:schemeClr val="bg1"/>
            </a:solidFill>
          </a:endParaRPr>
        </a:p>
      </dsp:txBody>
      <dsp:txXfrm>
        <a:off x="3883038" y="0"/>
        <a:ext cx="2425388" cy="1271793"/>
      </dsp:txXfrm>
    </dsp:sp>
    <dsp:sp modelId="{8A626362-EF81-49FE-BE00-D1BCCF52F1A4}">
      <dsp:nvSpPr>
        <dsp:cNvPr id="0" name=""/>
        <dsp:cNvSpPr/>
      </dsp:nvSpPr>
      <dsp:spPr>
        <a:xfrm>
          <a:off x="5823348" y="0"/>
          <a:ext cx="2425388" cy="1271793"/>
        </a:xfrm>
        <a:prstGeom prst="chevron">
          <a:avLst/>
        </a:prstGeom>
        <a:gradFill rotWithShape="1">
          <a:gsLst>
            <a:gs pos="0">
              <a:schemeClr val="accent2">
                <a:tint val="100000"/>
                <a:shade val="100000"/>
                <a:satMod val="130000"/>
              </a:schemeClr>
            </a:gs>
            <a:gs pos="100000">
              <a:schemeClr val="accent2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1400" b="1" kern="1200" dirty="0" smtClean="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rPr>
            <a:t>これはダミーテキストです。</a:t>
          </a:r>
          <a:endParaRPr kumimoji="1" lang="ja-JP" altLang="en-US" sz="1400" b="1" kern="1200" dirty="0">
            <a:solidFill>
              <a:schemeClr val="bg1"/>
            </a:solidFill>
          </a:endParaRPr>
        </a:p>
      </dsp:txBody>
      <dsp:txXfrm>
        <a:off x="5823348" y="0"/>
        <a:ext cx="2425388" cy="127179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16A1CD3-6DB5-4F6F-BE20-D8BD2F2E85B4}">
      <dsp:nvSpPr>
        <dsp:cNvPr id="0" name=""/>
        <dsp:cNvSpPr/>
      </dsp:nvSpPr>
      <dsp:spPr>
        <a:xfrm>
          <a:off x="1602581" y="0"/>
          <a:ext cx="1068387" cy="1006077"/>
        </a:xfrm>
        <a:prstGeom prst="trapezoid">
          <a:avLst>
            <a:gd name="adj" fmla="val 53097"/>
          </a:avLst>
        </a:prstGeom>
        <a:gradFill rotWithShape="1">
          <a:gsLst>
            <a:gs pos="0">
              <a:schemeClr val="accent2">
                <a:tint val="100000"/>
                <a:shade val="100000"/>
                <a:satMod val="130000"/>
              </a:schemeClr>
            </a:gs>
            <a:gs pos="100000">
              <a:schemeClr val="accent2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600" kern="1200" dirty="0" smtClean="0">
              <a:solidFill>
                <a:schemeClr val="bg1"/>
              </a:solidFill>
            </a:rPr>
            <a:t>text</a:t>
          </a:r>
          <a:endParaRPr kumimoji="1" lang="ja-JP" altLang="en-US" sz="1600" kern="1200" dirty="0">
            <a:solidFill>
              <a:schemeClr val="bg1"/>
            </a:solidFill>
          </a:endParaRPr>
        </a:p>
      </dsp:txBody>
      <dsp:txXfrm>
        <a:off x="1602581" y="0"/>
        <a:ext cx="1068387" cy="1006077"/>
      </dsp:txXfrm>
    </dsp:sp>
    <dsp:sp modelId="{9A1AD567-A6F0-45DA-BA15-3AB98B6B074C}">
      <dsp:nvSpPr>
        <dsp:cNvPr id="0" name=""/>
        <dsp:cNvSpPr/>
      </dsp:nvSpPr>
      <dsp:spPr>
        <a:xfrm>
          <a:off x="1068387" y="1006077"/>
          <a:ext cx="2136775" cy="1006077"/>
        </a:xfrm>
        <a:prstGeom prst="trapezoid">
          <a:avLst>
            <a:gd name="adj" fmla="val 53097"/>
          </a:avLst>
        </a:prstGeom>
        <a:gradFill rotWithShape="1">
          <a:gsLst>
            <a:gs pos="0">
              <a:schemeClr val="accent2">
                <a:tint val="100000"/>
                <a:shade val="100000"/>
                <a:satMod val="130000"/>
              </a:schemeClr>
            </a:gs>
            <a:gs pos="100000">
              <a:schemeClr val="accent2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600" kern="1200" dirty="0" err="1" smtClean="0">
              <a:solidFill>
                <a:schemeClr val="bg1"/>
              </a:solidFill>
            </a:rPr>
            <a:t>texttexttexttext</a:t>
          </a:r>
          <a:endParaRPr kumimoji="1" lang="ja-JP" altLang="en-US" sz="1600" kern="1200" dirty="0">
            <a:solidFill>
              <a:schemeClr val="bg1"/>
            </a:solidFill>
          </a:endParaRPr>
        </a:p>
      </dsp:txBody>
      <dsp:txXfrm>
        <a:off x="1442323" y="1006077"/>
        <a:ext cx="1388903" cy="1006077"/>
      </dsp:txXfrm>
    </dsp:sp>
    <dsp:sp modelId="{712F0024-24D5-45AD-AF9A-2A33259EBFD5}">
      <dsp:nvSpPr>
        <dsp:cNvPr id="0" name=""/>
        <dsp:cNvSpPr/>
      </dsp:nvSpPr>
      <dsp:spPr>
        <a:xfrm>
          <a:off x="534193" y="2012155"/>
          <a:ext cx="3205162" cy="1006077"/>
        </a:xfrm>
        <a:prstGeom prst="trapezoid">
          <a:avLst>
            <a:gd name="adj" fmla="val 53097"/>
          </a:avLst>
        </a:prstGeom>
        <a:gradFill rotWithShape="1">
          <a:gsLst>
            <a:gs pos="0">
              <a:schemeClr val="accent2">
                <a:tint val="100000"/>
                <a:shade val="100000"/>
                <a:satMod val="130000"/>
              </a:schemeClr>
            </a:gs>
            <a:gs pos="100000">
              <a:schemeClr val="accent2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600" kern="1200" dirty="0" err="1" smtClean="0">
              <a:solidFill>
                <a:schemeClr val="bg1"/>
              </a:solidFill>
            </a:rPr>
            <a:t>texttexttexttexttexttext</a:t>
          </a:r>
          <a:endParaRPr kumimoji="1" lang="ja-JP" altLang="en-US" sz="1600" kern="1200" dirty="0">
            <a:solidFill>
              <a:schemeClr val="bg1"/>
            </a:solidFill>
          </a:endParaRPr>
        </a:p>
      </dsp:txBody>
      <dsp:txXfrm>
        <a:off x="1095097" y="2012155"/>
        <a:ext cx="2083355" cy="1006077"/>
      </dsp:txXfrm>
    </dsp:sp>
    <dsp:sp modelId="{136A9744-5FD7-402E-A29F-B26E1396E4F9}">
      <dsp:nvSpPr>
        <dsp:cNvPr id="0" name=""/>
        <dsp:cNvSpPr/>
      </dsp:nvSpPr>
      <dsp:spPr>
        <a:xfrm>
          <a:off x="0" y="3018233"/>
          <a:ext cx="4273550" cy="1006077"/>
        </a:xfrm>
        <a:prstGeom prst="trapezoid">
          <a:avLst>
            <a:gd name="adj" fmla="val 53097"/>
          </a:avLst>
        </a:prstGeom>
        <a:gradFill rotWithShape="1">
          <a:gsLst>
            <a:gs pos="0">
              <a:schemeClr val="accent2">
                <a:tint val="100000"/>
                <a:shade val="100000"/>
                <a:satMod val="130000"/>
              </a:schemeClr>
            </a:gs>
            <a:gs pos="100000">
              <a:schemeClr val="accent2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600" kern="1200" dirty="0" err="1" smtClean="0">
              <a:solidFill>
                <a:schemeClr val="bg1"/>
              </a:solidFill>
            </a:rPr>
            <a:t>texttexttexttexttexttexttexttext</a:t>
          </a:r>
          <a:endParaRPr kumimoji="1" lang="ja-JP" altLang="en-US" sz="1600" kern="1200" dirty="0">
            <a:solidFill>
              <a:schemeClr val="bg1"/>
            </a:solidFill>
          </a:endParaRPr>
        </a:p>
      </dsp:txBody>
      <dsp:txXfrm>
        <a:off x="747871" y="3018233"/>
        <a:ext cx="2777807" cy="1006077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51E04C8-CA79-2546-B607-A19F224E5C05}">
      <dsp:nvSpPr>
        <dsp:cNvPr id="0" name=""/>
        <dsp:cNvSpPr/>
      </dsp:nvSpPr>
      <dsp:spPr>
        <a:xfrm>
          <a:off x="568302" y="440281"/>
          <a:ext cx="2938218" cy="2938218"/>
        </a:xfrm>
        <a:prstGeom prst="blockArc">
          <a:avLst>
            <a:gd name="adj1" fmla="val 10800000"/>
            <a:gd name="adj2" fmla="val 16200000"/>
            <a:gd name="adj3" fmla="val 464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65615F0-F426-BF41-8805-6DA9B3A32942}">
      <dsp:nvSpPr>
        <dsp:cNvPr id="0" name=""/>
        <dsp:cNvSpPr/>
      </dsp:nvSpPr>
      <dsp:spPr>
        <a:xfrm>
          <a:off x="568302" y="440281"/>
          <a:ext cx="2938218" cy="2938218"/>
        </a:xfrm>
        <a:prstGeom prst="blockArc">
          <a:avLst>
            <a:gd name="adj1" fmla="val 5400000"/>
            <a:gd name="adj2" fmla="val 10800000"/>
            <a:gd name="adj3" fmla="val 464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07F519B-70EF-CA42-B890-10C29C7EDE6F}">
      <dsp:nvSpPr>
        <dsp:cNvPr id="0" name=""/>
        <dsp:cNvSpPr/>
      </dsp:nvSpPr>
      <dsp:spPr>
        <a:xfrm>
          <a:off x="568302" y="440281"/>
          <a:ext cx="2938218" cy="2938218"/>
        </a:xfrm>
        <a:prstGeom prst="blockArc">
          <a:avLst>
            <a:gd name="adj1" fmla="val 0"/>
            <a:gd name="adj2" fmla="val 5400000"/>
            <a:gd name="adj3" fmla="val 464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7B9C173-889B-F44E-A180-1ED9CBDADF09}">
      <dsp:nvSpPr>
        <dsp:cNvPr id="0" name=""/>
        <dsp:cNvSpPr/>
      </dsp:nvSpPr>
      <dsp:spPr>
        <a:xfrm>
          <a:off x="568302" y="440281"/>
          <a:ext cx="2938218" cy="2938218"/>
        </a:xfrm>
        <a:prstGeom prst="blockArc">
          <a:avLst>
            <a:gd name="adj1" fmla="val 16200000"/>
            <a:gd name="adj2" fmla="val 0"/>
            <a:gd name="adj3" fmla="val 464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643A2A7-6CD5-9E4B-9126-B3D275D2935B}">
      <dsp:nvSpPr>
        <dsp:cNvPr id="0" name=""/>
        <dsp:cNvSpPr/>
      </dsp:nvSpPr>
      <dsp:spPr>
        <a:xfrm>
          <a:off x="1360927" y="1232906"/>
          <a:ext cx="1352968" cy="13529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4800" kern="1200" dirty="0" smtClean="0"/>
            <a:t>E</a:t>
          </a:r>
          <a:endParaRPr kumimoji="1" lang="ja-JP" altLang="en-US" sz="4800" kern="1200" dirty="0"/>
        </a:p>
      </dsp:txBody>
      <dsp:txXfrm>
        <a:off x="1360927" y="1232906"/>
        <a:ext cx="1352968" cy="1352968"/>
      </dsp:txXfrm>
    </dsp:sp>
    <dsp:sp modelId="{B9A1D3A7-8EC6-874E-8051-C2EBE2BF2C24}">
      <dsp:nvSpPr>
        <dsp:cNvPr id="0" name=""/>
        <dsp:cNvSpPr/>
      </dsp:nvSpPr>
      <dsp:spPr>
        <a:xfrm>
          <a:off x="1563872" y="837"/>
          <a:ext cx="947078" cy="94707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200" kern="1200" dirty="0" smtClean="0"/>
            <a:t>A</a:t>
          </a:r>
          <a:endParaRPr kumimoji="1" lang="ja-JP" altLang="en-US" sz="3200" kern="1200" dirty="0"/>
        </a:p>
      </dsp:txBody>
      <dsp:txXfrm>
        <a:off x="1563872" y="837"/>
        <a:ext cx="947078" cy="947078"/>
      </dsp:txXfrm>
    </dsp:sp>
    <dsp:sp modelId="{223499FE-FD1D-4A42-BAFF-156A48940556}">
      <dsp:nvSpPr>
        <dsp:cNvPr id="0" name=""/>
        <dsp:cNvSpPr/>
      </dsp:nvSpPr>
      <dsp:spPr>
        <a:xfrm>
          <a:off x="2998887" y="1435851"/>
          <a:ext cx="947078" cy="94707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200" kern="1200" dirty="0" smtClean="0"/>
            <a:t>D</a:t>
          </a:r>
          <a:endParaRPr kumimoji="1" lang="ja-JP" altLang="en-US" sz="3200" kern="1200" dirty="0"/>
        </a:p>
      </dsp:txBody>
      <dsp:txXfrm>
        <a:off x="2998887" y="1435851"/>
        <a:ext cx="947078" cy="947078"/>
      </dsp:txXfrm>
    </dsp:sp>
    <dsp:sp modelId="{F3725919-7F5B-BD4F-82F6-0B31D12CB942}">
      <dsp:nvSpPr>
        <dsp:cNvPr id="0" name=""/>
        <dsp:cNvSpPr/>
      </dsp:nvSpPr>
      <dsp:spPr>
        <a:xfrm>
          <a:off x="1563872" y="2870866"/>
          <a:ext cx="947078" cy="94707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200" kern="1200" dirty="0" smtClean="0"/>
            <a:t>C</a:t>
          </a:r>
          <a:endParaRPr kumimoji="1" lang="ja-JP" altLang="en-US" sz="3200" kern="1200" dirty="0"/>
        </a:p>
      </dsp:txBody>
      <dsp:txXfrm>
        <a:off x="1563872" y="2870866"/>
        <a:ext cx="947078" cy="947078"/>
      </dsp:txXfrm>
    </dsp:sp>
    <dsp:sp modelId="{B4200208-B033-884B-B710-4DBC0DBCA2A1}">
      <dsp:nvSpPr>
        <dsp:cNvPr id="0" name=""/>
        <dsp:cNvSpPr/>
      </dsp:nvSpPr>
      <dsp:spPr>
        <a:xfrm>
          <a:off x="128858" y="1435851"/>
          <a:ext cx="947078" cy="94707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200" kern="1200" dirty="0" smtClean="0"/>
            <a:t>B</a:t>
          </a:r>
          <a:endParaRPr kumimoji="1" lang="ja-JP" altLang="en-US" sz="3200" kern="1200" dirty="0"/>
        </a:p>
      </dsp:txBody>
      <dsp:txXfrm>
        <a:off x="128858" y="1435851"/>
        <a:ext cx="947078" cy="9470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1D6B42-92CD-A64F-8612-C8C411787929}" type="datetimeFigureOut">
              <a:rPr kumimoji="1" lang="ja-JP" altLang="en-US" smtClean="0"/>
              <a:pPr/>
              <a:t>2013/11/19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98F905-32B3-DD4C-B4C7-CA7A4EEF64C3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9980452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5"/>
          <p:cNvSpPr>
            <a:spLocks noGrp="1"/>
          </p:cNvSpPr>
          <p:nvPr>
            <p:ph type="ctrTitle"/>
          </p:nvPr>
        </p:nvSpPr>
        <p:spPr bwMode="auto">
          <a:xfrm>
            <a:off x="365125" y="4860281"/>
            <a:ext cx="8499475" cy="1130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ja-JP" sz="3400" dirty="0">
                <a:solidFill>
                  <a:schemeClr val="tx1"/>
                </a:solidFill>
                <a:latin typeface="ＭＳ Ｐゴシック (見出し)" charset="-128"/>
                <a:ea typeface="ＭＳ Ｐゴシック (見出し)" charset="-128"/>
                <a:cs typeface="ＭＳ Ｐゴシック (見出し)" charset="-128"/>
              </a:rPr>
              <a:t>Sample heading. Click to add </a:t>
            </a:r>
            <a:r>
              <a:rPr lang="en-US" altLang="ja-JP" sz="3400" dirty="0" smtClean="0">
                <a:solidFill>
                  <a:schemeClr val="tx1"/>
                </a:solidFill>
                <a:latin typeface="ＭＳ Ｐゴシック (見出し)" charset="-128"/>
                <a:ea typeface="ＭＳ Ｐゴシック (見出し)" charset="-128"/>
                <a:cs typeface="ＭＳ Ｐゴシック (見出し)" charset="-128"/>
              </a:rPr>
              <a:t>text.</a:t>
            </a:r>
            <a:r>
              <a:rPr lang="en-US" altLang="ja-JP" sz="3400" dirty="0">
                <a:solidFill>
                  <a:schemeClr val="tx1"/>
                </a:solidFill>
                <a:latin typeface="ＭＳ Ｐゴシック (見出し)" charset="-128"/>
                <a:ea typeface="ＭＳ Ｐゴシック (見出し)" charset="-128"/>
                <a:cs typeface="ＭＳ Ｐゴシック (見出し)" charset="-128"/>
              </a:rPr>
              <a:t/>
            </a:r>
            <a:br>
              <a:rPr lang="en-US" altLang="ja-JP" sz="3400" dirty="0">
                <a:solidFill>
                  <a:schemeClr val="tx1"/>
                </a:solidFill>
                <a:latin typeface="ＭＳ Ｐゴシック (見出し)" charset="-128"/>
                <a:ea typeface="ＭＳ Ｐゴシック (見出し)" charset="-128"/>
                <a:cs typeface="ＭＳ Ｐゴシック (見出し)" charset="-128"/>
              </a:rPr>
            </a:br>
            <a:r>
              <a:rPr lang="en-US" altLang="ja-JP" sz="3400" dirty="0">
                <a:solidFill>
                  <a:schemeClr val="tx1"/>
                </a:solidFill>
                <a:latin typeface="ＭＳ Ｐゴシック (見出し)" charset="-128"/>
                <a:ea typeface="ＭＳ Ｐゴシック (見出し)" charset="-128"/>
                <a:cs typeface="ＭＳ Ｐゴシック (見出し)" charset="-128"/>
              </a:rPr>
              <a:t>text text text</a:t>
            </a:r>
            <a:endParaRPr lang="ja-JP" altLang="en-US" sz="3400" dirty="0">
              <a:solidFill>
                <a:schemeClr val="tx1"/>
              </a:solidFill>
              <a:latin typeface="ＭＳ Ｐゴシック (見出し)" charset="-128"/>
              <a:ea typeface="ＭＳ Ｐゴシック (見出し)" charset="-128"/>
              <a:cs typeface="ＭＳ Ｐゴシック (見出し)" charset="-128"/>
            </a:endParaRPr>
          </a:p>
        </p:txBody>
      </p:sp>
      <p:sp>
        <p:nvSpPr>
          <p:cNvPr id="5" name="サブタイトル 6"/>
          <p:cNvSpPr>
            <a:spLocks noGrp="1"/>
          </p:cNvSpPr>
          <p:nvPr>
            <p:ph type="subTitle" idx="4294967295"/>
          </p:nvPr>
        </p:nvSpPr>
        <p:spPr bwMode="auto">
          <a:xfrm>
            <a:off x="365124" y="6044856"/>
            <a:ext cx="8499475" cy="4413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l">
              <a:buNone/>
            </a:pPr>
            <a:r>
              <a:rPr lang="ja-JP" altLang="en-US" sz="2000" dirty="0">
                <a:solidFill>
                  <a:srgbClr val="000000"/>
                </a:solidFill>
                <a:latin typeface="ＭＳ Ｐゴシック" pitchFamily="-65" charset="-128"/>
              </a:rPr>
              <a:t>サブタイトルもしくは会社名を入力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ユーザー設定レイアウト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5"/>
          <p:cNvSpPr>
            <a:spLocks noGrp="1"/>
          </p:cNvSpPr>
          <p:nvPr>
            <p:ph type="ctrTitle"/>
          </p:nvPr>
        </p:nvSpPr>
        <p:spPr bwMode="auto">
          <a:xfrm>
            <a:off x="365125" y="4718185"/>
            <a:ext cx="8499475" cy="1130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ja-JP" sz="3200" dirty="0">
                <a:solidFill>
                  <a:schemeClr val="tx1"/>
                </a:solidFill>
                <a:latin typeface="ＭＳ Ｐゴシック (見出し)" charset="-128"/>
                <a:ea typeface="ＭＳ Ｐゴシック (見出し)" charset="-128"/>
                <a:cs typeface="ＭＳ Ｐゴシック (見出し)" charset="-128"/>
              </a:rPr>
              <a:t>Sample heading. Click to add </a:t>
            </a:r>
            <a:r>
              <a:rPr lang="en-US" altLang="ja-JP" sz="3200" dirty="0" smtClean="0">
                <a:solidFill>
                  <a:schemeClr val="tx1"/>
                </a:solidFill>
                <a:latin typeface="ＭＳ Ｐゴシック (見出し)" charset="-128"/>
                <a:ea typeface="ＭＳ Ｐゴシック (見出し)" charset="-128"/>
                <a:cs typeface="ＭＳ Ｐゴシック (見出し)" charset="-128"/>
              </a:rPr>
              <a:t>text.</a:t>
            </a:r>
            <a:r>
              <a:rPr lang="en-US" altLang="ja-JP" sz="3200" dirty="0">
                <a:solidFill>
                  <a:schemeClr val="tx1"/>
                </a:solidFill>
                <a:latin typeface="ＭＳ Ｐゴシック (見出し)" charset="-128"/>
                <a:ea typeface="ＭＳ Ｐゴシック (見出し)" charset="-128"/>
                <a:cs typeface="ＭＳ Ｐゴシック (見出し)" charset="-128"/>
              </a:rPr>
              <a:t/>
            </a:r>
            <a:br>
              <a:rPr lang="en-US" altLang="ja-JP" sz="3200" dirty="0">
                <a:solidFill>
                  <a:schemeClr val="tx1"/>
                </a:solidFill>
                <a:latin typeface="ＭＳ Ｐゴシック (見出し)" charset="-128"/>
                <a:ea typeface="ＭＳ Ｐゴシック (見出し)" charset="-128"/>
                <a:cs typeface="ＭＳ Ｐゴシック (見出し)" charset="-128"/>
              </a:rPr>
            </a:br>
            <a:r>
              <a:rPr lang="en-US" altLang="ja-JP" sz="3200" dirty="0">
                <a:solidFill>
                  <a:schemeClr val="tx1"/>
                </a:solidFill>
                <a:latin typeface="ＭＳ Ｐゴシック (見出し)" charset="-128"/>
                <a:ea typeface="ＭＳ Ｐゴシック (見出し)" charset="-128"/>
                <a:cs typeface="ＭＳ Ｐゴシック (見出し)" charset="-128"/>
              </a:rPr>
              <a:t>text text text</a:t>
            </a:r>
            <a:endParaRPr lang="ja-JP" altLang="en-US" sz="3200" dirty="0">
              <a:solidFill>
                <a:schemeClr val="tx1"/>
              </a:solidFill>
              <a:latin typeface="ＭＳ Ｐゴシック (見出し)" charset="-128"/>
              <a:ea typeface="ＭＳ Ｐゴシック (見出し)" charset="-128"/>
              <a:cs typeface="ＭＳ Ｐゴシック (見出し)" charset="-128"/>
            </a:endParaRPr>
          </a:p>
        </p:txBody>
      </p:sp>
      <p:sp>
        <p:nvSpPr>
          <p:cNvPr id="5" name="サブタイトル 6"/>
          <p:cNvSpPr>
            <a:spLocks noGrp="1"/>
          </p:cNvSpPr>
          <p:nvPr>
            <p:ph type="subTitle" idx="1"/>
          </p:nvPr>
        </p:nvSpPr>
        <p:spPr bwMode="auto">
          <a:xfrm>
            <a:off x="365124" y="5858355"/>
            <a:ext cx="8499475" cy="4413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/>
            </a:lvl1pPr>
          </a:lstStyle>
          <a:p>
            <a:pPr algn="l"/>
            <a:r>
              <a:rPr lang="ja-JP" altLang="en-US" sz="2000" dirty="0" smtClean="0">
                <a:solidFill>
                  <a:srgbClr val="000000"/>
                </a:solidFill>
                <a:latin typeface="ＭＳ Ｐゴシック" pitchFamily="-65" charset="-128"/>
              </a:rPr>
              <a:t>サブタイトルを</a:t>
            </a:r>
            <a:r>
              <a:rPr lang="ja-JP" altLang="en-US" sz="2000" dirty="0">
                <a:solidFill>
                  <a:srgbClr val="000000"/>
                </a:solidFill>
                <a:latin typeface="ＭＳ Ｐゴシック" pitchFamily="-65" charset="-128"/>
              </a:rPr>
              <a:t>入力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タイトル 13"/>
          <p:cNvSpPr>
            <a:spLocks noGrp="1"/>
          </p:cNvSpPr>
          <p:nvPr>
            <p:ph type="title" hasCustomPrompt="1"/>
          </p:nvPr>
        </p:nvSpPr>
        <p:spPr>
          <a:xfrm>
            <a:off x="457200" y="426263"/>
            <a:ext cx="8229600" cy="715416"/>
          </a:xfrm>
          <a:prstGeom prst="rect">
            <a:avLst/>
          </a:prstGeom>
        </p:spPr>
        <p:txBody>
          <a:bodyPr vert="horz" lIns="0" r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/>
            </a:lvl1pPr>
          </a:lstStyle>
          <a:p>
            <a:r>
              <a:rPr lang="en-US" altLang="ja-JP" sz="4000" dirty="0" smtClean="0">
                <a:solidFill>
                  <a:srgbClr val="953735"/>
                </a:solidFill>
                <a:latin typeface="+mj-ea"/>
                <a:ea typeface="+mj-ea"/>
              </a:rPr>
              <a:t>Sample heading.</a:t>
            </a:r>
            <a:endParaRPr lang="ja-JP" altLang="en-US" sz="4000" dirty="0">
              <a:solidFill>
                <a:srgbClr val="953735"/>
              </a:solidFill>
              <a:latin typeface="+mj-ea"/>
              <a:ea typeface="+mj-ea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444600"/>
            <a:ext cx="8229600" cy="4681564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262626"/>
                </a:solidFill>
              </a:defRPr>
            </a:lvl1pPr>
            <a:lvl2pPr>
              <a:defRPr sz="2400">
                <a:solidFill>
                  <a:srgbClr val="262626"/>
                </a:solidFill>
              </a:defRPr>
            </a:lvl2pPr>
            <a:lvl3pPr>
              <a:defRPr sz="2000">
                <a:solidFill>
                  <a:srgbClr val="262626"/>
                </a:solidFill>
              </a:defRPr>
            </a:lvl3pPr>
            <a:lvl4pPr>
              <a:defRPr sz="1800">
                <a:solidFill>
                  <a:srgbClr val="262626"/>
                </a:solidFill>
              </a:defRPr>
            </a:lvl4pPr>
            <a:lvl5pPr>
              <a:defRPr sz="1800">
                <a:solidFill>
                  <a:srgbClr val="262626"/>
                </a:solidFill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DF19DA-BBEC-4C41-9C4D-5BE075F50590}" type="datetime1">
              <a:rPr lang="ja-JP" altLang="en-US"/>
              <a:pPr/>
              <a:t>2013/11/19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444600"/>
            <a:ext cx="4038600" cy="46815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262626"/>
                </a:solidFill>
              </a:defRPr>
            </a:lvl1pPr>
            <a:lvl2pPr>
              <a:defRPr sz="2400">
                <a:solidFill>
                  <a:srgbClr val="262626"/>
                </a:solidFill>
              </a:defRPr>
            </a:lvl2pPr>
            <a:lvl3pPr>
              <a:defRPr sz="2000">
                <a:solidFill>
                  <a:srgbClr val="262626"/>
                </a:solidFill>
              </a:defRPr>
            </a:lvl3pPr>
            <a:lvl4pPr>
              <a:defRPr sz="1800">
                <a:solidFill>
                  <a:srgbClr val="262626"/>
                </a:solidFill>
              </a:defRPr>
            </a:lvl4pPr>
            <a:lvl5pPr>
              <a:defRPr sz="1800">
                <a:solidFill>
                  <a:srgbClr val="26262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444600"/>
            <a:ext cx="4038600" cy="46815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262626"/>
                </a:solidFill>
              </a:defRPr>
            </a:lvl1pPr>
            <a:lvl2pPr>
              <a:defRPr sz="2400">
                <a:solidFill>
                  <a:srgbClr val="262626"/>
                </a:solidFill>
              </a:defRPr>
            </a:lvl2pPr>
            <a:lvl3pPr>
              <a:defRPr sz="2000">
                <a:solidFill>
                  <a:srgbClr val="262626"/>
                </a:solidFill>
              </a:defRPr>
            </a:lvl3pPr>
            <a:lvl4pPr>
              <a:defRPr sz="1800">
                <a:solidFill>
                  <a:srgbClr val="262626"/>
                </a:solidFill>
              </a:defRPr>
            </a:lvl4pPr>
            <a:lvl5pPr>
              <a:defRPr sz="1800">
                <a:solidFill>
                  <a:srgbClr val="26262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973EB9-DA33-1349-9DC2-538EBF1CCBB0}" type="datetime1">
              <a:rPr lang="ja-JP" altLang="en-US"/>
              <a:pPr/>
              <a:t>2013/11/19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10" name="タイトル 13"/>
          <p:cNvSpPr>
            <a:spLocks noGrp="1"/>
          </p:cNvSpPr>
          <p:nvPr>
            <p:ph type="title" hasCustomPrompt="1"/>
          </p:nvPr>
        </p:nvSpPr>
        <p:spPr>
          <a:xfrm>
            <a:off x="457200" y="426263"/>
            <a:ext cx="8229600" cy="715416"/>
          </a:xfrm>
          <a:prstGeom prst="rect">
            <a:avLst/>
          </a:prstGeom>
        </p:spPr>
        <p:txBody>
          <a:bodyPr vert="horz" lIns="0" r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/>
            </a:lvl1pPr>
          </a:lstStyle>
          <a:p>
            <a:r>
              <a:rPr lang="en-US" altLang="ja-JP" sz="4000" dirty="0" smtClean="0">
                <a:solidFill>
                  <a:srgbClr val="953735"/>
                </a:solidFill>
                <a:latin typeface="+mj-ea"/>
                <a:ea typeface="+mj-ea"/>
              </a:rPr>
              <a:t>Sample heading.</a:t>
            </a:r>
            <a:endParaRPr lang="ja-JP" altLang="en-US" sz="4000" dirty="0">
              <a:solidFill>
                <a:srgbClr val="953735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444600"/>
            <a:ext cx="4040188" cy="7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rgbClr val="26262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262626"/>
                </a:solidFill>
              </a:defRPr>
            </a:lvl1pPr>
            <a:lvl2pPr>
              <a:defRPr sz="2000">
                <a:solidFill>
                  <a:srgbClr val="262626"/>
                </a:solidFill>
              </a:defRPr>
            </a:lvl2pPr>
            <a:lvl3pPr>
              <a:defRPr sz="1800">
                <a:solidFill>
                  <a:srgbClr val="262626"/>
                </a:solidFill>
              </a:defRPr>
            </a:lvl3pPr>
            <a:lvl4pPr>
              <a:defRPr sz="1600">
                <a:solidFill>
                  <a:srgbClr val="262626"/>
                </a:solidFill>
              </a:defRPr>
            </a:lvl4pPr>
            <a:lvl5pPr>
              <a:defRPr sz="1600">
                <a:solidFill>
                  <a:srgbClr val="262626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444600"/>
            <a:ext cx="4041775" cy="7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rgbClr val="26262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262626"/>
                </a:solidFill>
              </a:defRPr>
            </a:lvl1pPr>
            <a:lvl2pPr>
              <a:defRPr sz="2000">
                <a:solidFill>
                  <a:srgbClr val="262626"/>
                </a:solidFill>
              </a:defRPr>
            </a:lvl2pPr>
            <a:lvl3pPr>
              <a:defRPr sz="1800">
                <a:solidFill>
                  <a:srgbClr val="262626"/>
                </a:solidFill>
              </a:defRPr>
            </a:lvl3pPr>
            <a:lvl4pPr>
              <a:defRPr sz="1600">
                <a:solidFill>
                  <a:srgbClr val="262626"/>
                </a:solidFill>
              </a:defRPr>
            </a:lvl4pPr>
            <a:lvl5pPr>
              <a:defRPr sz="1600">
                <a:solidFill>
                  <a:srgbClr val="262626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E1B5FE-E152-464E-BBC6-01CCDBAAAB44}" type="datetime1">
              <a:rPr lang="ja-JP" altLang="en-US"/>
              <a:pPr/>
              <a:t>2013/11/19</a:t>
            </a:fld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11" name="タイトル 13"/>
          <p:cNvSpPr>
            <a:spLocks noGrp="1"/>
          </p:cNvSpPr>
          <p:nvPr>
            <p:ph type="title" hasCustomPrompt="1"/>
          </p:nvPr>
        </p:nvSpPr>
        <p:spPr>
          <a:xfrm>
            <a:off x="457200" y="426263"/>
            <a:ext cx="8229600" cy="715416"/>
          </a:xfrm>
          <a:prstGeom prst="rect">
            <a:avLst/>
          </a:prstGeom>
        </p:spPr>
        <p:txBody>
          <a:bodyPr vert="horz" lIns="0" r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/>
            </a:lvl1pPr>
          </a:lstStyle>
          <a:p>
            <a:r>
              <a:rPr lang="en-US" altLang="ja-JP" sz="4000" dirty="0" smtClean="0">
                <a:solidFill>
                  <a:srgbClr val="953735"/>
                </a:solidFill>
                <a:latin typeface="+mj-ea"/>
                <a:ea typeface="+mj-ea"/>
              </a:rPr>
              <a:t>Sample heading.</a:t>
            </a:r>
            <a:endParaRPr lang="ja-JP" altLang="en-US" sz="4000" dirty="0">
              <a:solidFill>
                <a:srgbClr val="953735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1DFA8AE3-F443-654A-8B39-4E1E542AFC15}" type="datetime1">
              <a:rPr lang="ja-JP" altLang="en-US"/>
              <a:pPr/>
              <a:t>2013/11/19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1028" name="正方形/長方形 5"/>
          <p:cNvSpPr>
            <a:spLocks noChangeArrowheads="1"/>
          </p:cNvSpPr>
          <p:nvPr userDrawn="1"/>
        </p:nvSpPr>
        <p:spPr bwMode="auto">
          <a:xfrm>
            <a:off x="8259763" y="6484938"/>
            <a:ext cx="787400" cy="27781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Font typeface="Arial" pitchFamily="-65" charset="0"/>
              <a:buNone/>
            </a:pPr>
            <a:r>
              <a:rPr lang="de-DE" altLang="ja-JP" sz="1200" b="1">
                <a:solidFill>
                  <a:srgbClr val="FFFFFF"/>
                </a:solidFill>
                <a:latin typeface="ＭＳ Ｐゴシック" pitchFamily="-65" charset="-128"/>
              </a:rPr>
              <a:t>Page </a:t>
            </a:r>
            <a:fld id="{EC520870-1FD2-3D44-B20E-8115F915667D}" type="slidenum">
              <a:rPr lang="de-DE" altLang="ja-JP" sz="1200" b="1">
                <a:solidFill>
                  <a:srgbClr val="FFFFFF"/>
                </a:solidFill>
                <a:latin typeface="ＭＳ Ｐゴシック" pitchFamily="-65" charset="-128"/>
              </a:rPr>
              <a:pPr algn="ctr">
                <a:spcBef>
                  <a:spcPct val="20000"/>
                </a:spcBef>
                <a:buFont typeface="Arial" pitchFamily="-65" charset="0"/>
                <a:buNone/>
              </a:pPr>
              <a:t>&lt;#&gt;</a:t>
            </a:fld>
            <a:endParaRPr lang="de-DE" altLang="ja-JP" sz="1200" b="1">
              <a:solidFill>
                <a:srgbClr val="FFFFFF"/>
              </a:solidFill>
              <a:latin typeface="ＭＳ Ｐゴシック" pitchFamily="-65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2" r:id="rId4"/>
    <p:sldLayoutId id="2147483853" r:id="rId5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ＭＳ Ｐゴシック" pitchFamily="-65" charset="-128"/>
        </a:defRPr>
      </a:lvl1pPr>
      <a:lvl2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itchFamily="-65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pitchFamily="-65" charset="-128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itchFamily="-65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itchFamily="-65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itchFamily="-65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itchFamily="-65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タイトル 5"/>
          <p:cNvSpPr>
            <a:spLocks noGrp="1"/>
          </p:cNvSpPr>
          <p:nvPr>
            <p:ph type="ctrTitle"/>
          </p:nvPr>
        </p:nvSpPr>
        <p:spPr bwMode="auto">
          <a:xfrm>
            <a:off x="365125" y="4860281"/>
            <a:ext cx="8499475" cy="1130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ja-JP" sz="3400" dirty="0">
                <a:solidFill>
                  <a:schemeClr val="tx1"/>
                </a:solidFill>
                <a:latin typeface="ＭＳ Ｐゴシック (見出し)" charset="-128"/>
                <a:ea typeface="ＭＳ Ｐゴシック (見出し)" charset="-128"/>
                <a:cs typeface="ＭＳ Ｐゴシック (見出し)" charset="-128"/>
              </a:rPr>
              <a:t>Sample heading. Click to add </a:t>
            </a:r>
            <a:r>
              <a:rPr lang="en-US" altLang="ja-JP" sz="3400" dirty="0" smtClean="0">
                <a:solidFill>
                  <a:schemeClr val="tx1"/>
                </a:solidFill>
                <a:latin typeface="ＭＳ Ｐゴシック (見出し)" charset="-128"/>
                <a:ea typeface="ＭＳ Ｐゴシック (見出し)" charset="-128"/>
                <a:cs typeface="ＭＳ Ｐゴシック (見出し)" charset="-128"/>
              </a:rPr>
              <a:t>text.</a:t>
            </a:r>
            <a:r>
              <a:rPr lang="en-US" altLang="ja-JP" sz="3400" dirty="0">
                <a:solidFill>
                  <a:schemeClr val="tx1"/>
                </a:solidFill>
                <a:latin typeface="ＭＳ Ｐゴシック (見出し)" charset="-128"/>
                <a:ea typeface="ＭＳ Ｐゴシック (見出し)" charset="-128"/>
                <a:cs typeface="ＭＳ Ｐゴシック (見出し)" charset="-128"/>
              </a:rPr>
              <a:t/>
            </a:r>
            <a:br>
              <a:rPr lang="en-US" altLang="ja-JP" sz="3400" dirty="0">
                <a:solidFill>
                  <a:schemeClr val="tx1"/>
                </a:solidFill>
                <a:latin typeface="ＭＳ Ｐゴシック (見出し)" charset="-128"/>
                <a:ea typeface="ＭＳ Ｐゴシック (見出し)" charset="-128"/>
                <a:cs typeface="ＭＳ Ｐゴシック (見出し)" charset="-128"/>
              </a:rPr>
            </a:br>
            <a:r>
              <a:rPr lang="en-US" altLang="ja-JP" sz="3400" dirty="0">
                <a:solidFill>
                  <a:schemeClr val="tx1"/>
                </a:solidFill>
                <a:latin typeface="ＭＳ Ｐゴシック (見出し)" charset="-128"/>
                <a:ea typeface="ＭＳ Ｐゴシック (見出し)" charset="-128"/>
                <a:cs typeface="ＭＳ Ｐゴシック (見出し)" charset="-128"/>
              </a:rPr>
              <a:t>text text text</a:t>
            </a:r>
            <a:endParaRPr lang="ja-JP" altLang="en-US" sz="3400" dirty="0">
              <a:solidFill>
                <a:schemeClr val="tx1"/>
              </a:solidFill>
              <a:latin typeface="ＭＳ Ｐゴシック (見出し)" charset="-128"/>
              <a:ea typeface="ＭＳ Ｐゴシック (見出し)" charset="-128"/>
              <a:cs typeface="ＭＳ Ｐゴシック (見出し)" charset="-128"/>
            </a:endParaRPr>
          </a:p>
        </p:txBody>
      </p:sp>
      <p:sp>
        <p:nvSpPr>
          <p:cNvPr id="15363" name="サブタイトル 6"/>
          <p:cNvSpPr>
            <a:spLocks noGrp="1"/>
          </p:cNvSpPr>
          <p:nvPr>
            <p:ph type="subTitle" idx="4294967295"/>
          </p:nvPr>
        </p:nvSpPr>
        <p:spPr bwMode="auto">
          <a:xfrm>
            <a:off x="365124" y="6044856"/>
            <a:ext cx="8499475" cy="4413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l">
              <a:buNone/>
            </a:pPr>
            <a:r>
              <a:rPr lang="ja-JP" altLang="en-US" sz="2000" dirty="0">
                <a:solidFill>
                  <a:srgbClr val="000000"/>
                </a:solidFill>
                <a:latin typeface="ＭＳ Ｐゴシック" pitchFamily="-65" charset="-128"/>
              </a:rPr>
              <a:t>サブタイトルもしくは会社名を入力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コンテンツ プレースホルダー 9" descr="DSC_0184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2" t="13300" r="2217" b="35395"/>
          <a:stretch>
            <a:fillRect/>
          </a:stretch>
        </p:blipFill>
        <p:spPr bwMode="auto">
          <a:xfrm>
            <a:off x="4702174" y="1526859"/>
            <a:ext cx="4114800" cy="147605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コンテンツ プレースホルダ 1"/>
          <p:cNvSpPr txBox="1">
            <a:spLocks/>
          </p:cNvSpPr>
          <p:nvPr/>
        </p:nvSpPr>
        <p:spPr bwMode="auto">
          <a:xfrm>
            <a:off x="6116248" y="3002914"/>
            <a:ext cx="2700726" cy="8984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rgbClr val="7F7F7F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72000" tIns="72000" rIns="0" bIns="0"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800" kern="1200">
                <a:solidFill>
                  <a:srgbClr val="262626"/>
                </a:solidFill>
                <a:latin typeface="+mn-lt"/>
                <a:ea typeface="+mn-ea"/>
                <a:cs typeface="ＭＳ Ｐゴシック" pitchFamily="-65" charset="-128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0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>
              <a:spcBef>
                <a:spcPts val="500"/>
              </a:spcBef>
              <a:buClr>
                <a:srgbClr val="C00000"/>
              </a:buClr>
              <a:buSzPct val="100000"/>
              <a:buFont typeface="ヒラギノ角ゴ ProN W3"/>
              <a:buChar char="▪"/>
              <a:defRPr/>
            </a:pPr>
            <a:r>
              <a:rPr lang="ja-JP" altLang="en-US" sz="110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r>
              <a:rPr lang="en-US" altLang="ja-JP" sz="1100" dirty="0" smtClean="0"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sz="1100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ja-JP" altLang="en-US" sz="1100" dirty="0" smtClean="0"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文章を入力してご利用ください。</a:t>
            </a:r>
            <a:endParaRPr lang="en-US" altLang="ja-JP" sz="11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rgbClr val="C00000"/>
              </a:buClr>
              <a:buSzPct val="100000"/>
              <a:buFont typeface="ヒラギノ角ゴ ProN W3"/>
              <a:buChar char="▪"/>
              <a:defRPr/>
            </a:pPr>
            <a:r>
              <a:rPr lang="ja-JP" altLang="en-US" sz="110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r>
              <a:rPr lang="en-US" altLang="ja-JP" sz="1100" dirty="0" smtClean="0"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sz="1100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ja-JP" altLang="en-US" sz="1100" dirty="0" smtClean="0"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文章を入力してご利用ください。</a:t>
            </a:r>
            <a:endParaRPr lang="en-US" altLang="ja-JP" sz="1100" dirty="0" smtClean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" name="タイトル 3"/>
          <p:cNvSpPr txBox="1">
            <a:spLocks/>
          </p:cNvSpPr>
          <p:nvPr/>
        </p:nvSpPr>
        <p:spPr bwMode="auto">
          <a:xfrm>
            <a:off x="4702174" y="3002914"/>
            <a:ext cx="1414074" cy="898445"/>
          </a:xfrm>
          <a:prstGeom prst="rect">
            <a:avLst/>
          </a:prstGeom>
          <a:solidFill>
            <a:schemeClr val="accent2"/>
          </a:solidFill>
          <a:ln w="9525">
            <a:solidFill>
              <a:srgbClr val="7F7F7F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144000" tIns="72000" bIns="72000"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2000" dirty="0">
                <a:solidFill>
                  <a:schemeClr val="bg1"/>
                </a:solidFill>
                <a:latin typeface="Calibri" charset="0"/>
              </a:rPr>
              <a:t>Sample heading.</a:t>
            </a:r>
            <a:endParaRPr lang="ja-JP" altLang="en-US" sz="200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9" name="コンテンツ プレースホルダー 9" descr="DSC_0184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2" t="13300" r="2217" b="35395"/>
          <a:stretch>
            <a:fillRect/>
          </a:stretch>
        </p:blipFill>
        <p:spPr bwMode="auto">
          <a:xfrm>
            <a:off x="4702174" y="4036695"/>
            <a:ext cx="4114800" cy="147605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コンテンツ プレースホルダ 1"/>
          <p:cNvSpPr txBox="1">
            <a:spLocks/>
          </p:cNvSpPr>
          <p:nvPr/>
        </p:nvSpPr>
        <p:spPr bwMode="auto">
          <a:xfrm>
            <a:off x="6116248" y="5512750"/>
            <a:ext cx="2700726" cy="8984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rgbClr val="7F7F7F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72000" tIns="72000" rIns="0" bIns="0"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800" kern="1200">
                <a:solidFill>
                  <a:srgbClr val="262626"/>
                </a:solidFill>
                <a:latin typeface="+mn-lt"/>
                <a:ea typeface="+mn-ea"/>
                <a:cs typeface="ＭＳ Ｐゴシック" pitchFamily="-65" charset="-128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0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>
              <a:spcBef>
                <a:spcPts val="500"/>
              </a:spcBef>
              <a:buClr>
                <a:srgbClr val="C00000"/>
              </a:buClr>
              <a:buSzPct val="100000"/>
              <a:buFont typeface="ヒラギノ角ゴ ProN W3"/>
              <a:buChar char="▪"/>
              <a:defRPr/>
            </a:pPr>
            <a:r>
              <a:rPr lang="ja-JP" altLang="en-US" sz="110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r>
              <a:rPr lang="en-US" altLang="ja-JP" sz="1100" dirty="0" smtClean="0"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sz="1100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ja-JP" altLang="en-US" sz="1100" dirty="0" smtClean="0"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文章を入力してご利用ください。</a:t>
            </a:r>
            <a:endParaRPr lang="en-US" altLang="ja-JP" sz="11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rgbClr val="C00000"/>
              </a:buClr>
              <a:buSzPct val="100000"/>
              <a:buFont typeface="ヒラギノ角ゴ ProN W3"/>
              <a:buChar char="▪"/>
              <a:defRPr/>
            </a:pPr>
            <a:r>
              <a:rPr lang="ja-JP" altLang="en-US" sz="110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r>
              <a:rPr lang="en-US" altLang="ja-JP" sz="1100" dirty="0" smtClean="0"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sz="1100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ja-JP" altLang="en-US" sz="1100" dirty="0" smtClean="0"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文章を入力してご利用ください。</a:t>
            </a:r>
            <a:endParaRPr lang="en-US" altLang="ja-JP" sz="1100" dirty="0" smtClean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" name="タイトル 3"/>
          <p:cNvSpPr txBox="1">
            <a:spLocks/>
          </p:cNvSpPr>
          <p:nvPr/>
        </p:nvSpPr>
        <p:spPr bwMode="auto">
          <a:xfrm>
            <a:off x="4702174" y="5512750"/>
            <a:ext cx="1414074" cy="898445"/>
          </a:xfrm>
          <a:prstGeom prst="rect">
            <a:avLst/>
          </a:prstGeom>
          <a:solidFill>
            <a:schemeClr val="accent2"/>
          </a:solidFill>
          <a:ln w="9525">
            <a:solidFill>
              <a:srgbClr val="7F7F7F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144000" tIns="72000" bIns="72000"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2000" dirty="0">
                <a:solidFill>
                  <a:schemeClr val="bg1"/>
                </a:solidFill>
                <a:latin typeface="Calibri" charset="0"/>
              </a:rPr>
              <a:t>Sample heading.</a:t>
            </a:r>
            <a:endParaRPr lang="ja-JP" altLang="en-US" sz="200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24" name="コンテンツ プレースホルダー 9" descr="DSC_0184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2" t="13300" r="2217" b="35395"/>
          <a:stretch>
            <a:fillRect/>
          </a:stretch>
        </p:blipFill>
        <p:spPr bwMode="auto">
          <a:xfrm>
            <a:off x="457200" y="1526859"/>
            <a:ext cx="4114800" cy="147605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コンテンツ プレースホルダ 1"/>
          <p:cNvSpPr txBox="1">
            <a:spLocks/>
          </p:cNvSpPr>
          <p:nvPr/>
        </p:nvSpPr>
        <p:spPr bwMode="auto">
          <a:xfrm>
            <a:off x="1871274" y="3002914"/>
            <a:ext cx="2700726" cy="8984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rgbClr val="7F7F7F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72000" tIns="72000" rIns="0" bIns="0"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800" kern="1200">
                <a:solidFill>
                  <a:srgbClr val="262626"/>
                </a:solidFill>
                <a:latin typeface="+mn-lt"/>
                <a:ea typeface="+mn-ea"/>
                <a:cs typeface="ＭＳ Ｐゴシック" pitchFamily="-65" charset="-128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0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>
              <a:spcBef>
                <a:spcPts val="500"/>
              </a:spcBef>
              <a:buClr>
                <a:srgbClr val="C00000"/>
              </a:buClr>
              <a:buSzPct val="100000"/>
              <a:buFont typeface="ヒラギノ角ゴ ProN W3"/>
              <a:buChar char="▪"/>
              <a:defRPr/>
            </a:pPr>
            <a:r>
              <a:rPr lang="ja-JP" altLang="en-US" sz="110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r>
              <a:rPr lang="en-US" altLang="ja-JP" sz="1100" dirty="0" smtClean="0"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sz="1100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ja-JP" altLang="en-US" sz="1100" dirty="0" smtClean="0"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文章を入力してご利用ください。</a:t>
            </a:r>
            <a:endParaRPr lang="en-US" altLang="ja-JP" sz="11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rgbClr val="C00000"/>
              </a:buClr>
              <a:buSzPct val="100000"/>
              <a:buFont typeface="ヒラギノ角ゴ ProN W3"/>
              <a:buChar char="▪"/>
              <a:defRPr/>
            </a:pPr>
            <a:r>
              <a:rPr lang="ja-JP" altLang="en-US" sz="110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r>
              <a:rPr lang="en-US" altLang="ja-JP" sz="1100" dirty="0" smtClean="0"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sz="1100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ja-JP" altLang="en-US" sz="1100" dirty="0" smtClean="0"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文章を入力してご利用ください。</a:t>
            </a:r>
            <a:endParaRPr lang="en-US" altLang="ja-JP" sz="1100" dirty="0" smtClean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タイトル 3"/>
          <p:cNvSpPr txBox="1">
            <a:spLocks/>
          </p:cNvSpPr>
          <p:nvPr/>
        </p:nvSpPr>
        <p:spPr bwMode="auto">
          <a:xfrm>
            <a:off x="457200" y="3002914"/>
            <a:ext cx="1414074" cy="898445"/>
          </a:xfrm>
          <a:prstGeom prst="rect">
            <a:avLst/>
          </a:prstGeom>
          <a:solidFill>
            <a:schemeClr val="accent2"/>
          </a:solidFill>
          <a:ln w="9525">
            <a:solidFill>
              <a:srgbClr val="7F7F7F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144000" tIns="72000" bIns="72000"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2000" dirty="0">
                <a:solidFill>
                  <a:schemeClr val="bg1"/>
                </a:solidFill>
                <a:latin typeface="Calibri" charset="0"/>
              </a:rPr>
              <a:t>Sample heading.</a:t>
            </a:r>
            <a:endParaRPr lang="ja-JP" altLang="en-US" sz="200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3" name="コンテンツ プレースホルダー 9" descr="DSC_0184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2" t="13300" r="2217" b="35395"/>
          <a:stretch>
            <a:fillRect/>
          </a:stretch>
        </p:blipFill>
        <p:spPr bwMode="auto">
          <a:xfrm>
            <a:off x="457200" y="4036695"/>
            <a:ext cx="4114800" cy="147605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コンテンツ プレースホルダ 1"/>
          <p:cNvSpPr txBox="1">
            <a:spLocks/>
          </p:cNvSpPr>
          <p:nvPr/>
        </p:nvSpPr>
        <p:spPr bwMode="auto">
          <a:xfrm>
            <a:off x="1871274" y="5512750"/>
            <a:ext cx="2700726" cy="8984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rgbClr val="7F7F7F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72000" tIns="72000" rIns="0" bIns="0"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800" kern="1200">
                <a:solidFill>
                  <a:srgbClr val="262626"/>
                </a:solidFill>
                <a:latin typeface="+mn-lt"/>
                <a:ea typeface="+mn-ea"/>
                <a:cs typeface="ＭＳ Ｐゴシック" pitchFamily="-65" charset="-128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0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>
              <a:spcBef>
                <a:spcPts val="500"/>
              </a:spcBef>
              <a:buClr>
                <a:srgbClr val="C00000"/>
              </a:buClr>
              <a:buSzPct val="100000"/>
              <a:buFont typeface="ヒラギノ角ゴ ProN W3"/>
              <a:buChar char="▪"/>
              <a:defRPr/>
            </a:pPr>
            <a:r>
              <a:rPr lang="ja-JP" altLang="en-US" sz="110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r>
              <a:rPr lang="en-US" altLang="ja-JP" sz="1100" dirty="0" smtClean="0"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sz="1100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ja-JP" altLang="en-US" sz="1100" dirty="0" smtClean="0"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文章を入力してご利用ください。</a:t>
            </a:r>
            <a:endParaRPr lang="en-US" altLang="ja-JP" sz="11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rgbClr val="C00000"/>
              </a:buClr>
              <a:buSzPct val="100000"/>
              <a:buFont typeface="ヒラギノ角ゴ ProN W3"/>
              <a:buChar char="▪"/>
              <a:defRPr/>
            </a:pPr>
            <a:r>
              <a:rPr lang="ja-JP" altLang="en-US" sz="110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r>
              <a:rPr lang="en-US" altLang="ja-JP" sz="1100" dirty="0" smtClean="0"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sz="1100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ja-JP" altLang="en-US" sz="1100" dirty="0" smtClean="0"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文章を入力してご利用ください。</a:t>
            </a:r>
            <a:endParaRPr lang="en-US" altLang="ja-JP" sz="1100" dirty="0" smtClean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" name="タイトル 3"/>
          <p:cNvSpPr txBox="1">
            <a:spLocks/>
          </p:cNvSpPr>
          <p:nvPr/>
        </p:nvSpPr>
        <p:spPr bwMode="auto">
          <a:xfrm>
            <a:off x="457200" y="5512750"/>
            <a:ext cx="1414074" cy="898445"/>
          </a:xfrm>
          <a:prstGeom prst="rect">
            <a:avLst/>
          </a:prstGeom>
          <a:solidFill>
            <a:schemeClr val="accent2"/>
          </a:solidFill>
          <a:ln w="9525">
            <a:solidFill>
              <a:srgbClr val="7F7F7F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144000" tIns="72000" bIns="72000"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2000" dirty="0">
                <a:solidFill>
                  <a:schemeClr val="bg1"/>
                </a:solidFill>
                <a:latin typeface="Calibri" charset="0"/>
              </a:rPr>
              <a:t>Sample heading.</a:t>
            </a:r>
            <a:endParaRPr lang="ja-JP" altLang="en-US" sz="20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17" name="タイトル 3"/>
          <p:cNvSpPr txBox="1">
            <a:spLocks/>
          </p:cNvSpPr>
          <p:nvPr/>
        </p:nvSpPr>
        <p:spPr bwMode="auto">
          <a:xfrm>
            <a:off x="457200" y="1101725"/>
            <a:ext cx="8359774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prstTxWarp prst="textNoShape">
              <a:avLst/>
            </a:prstTxWarp>
          </a:bodyPr>
          <a:lstStyle/>
          <a:p>
            <a:r>
              <a:rPr lang="ja-JP" altLang="en-US" sz="2000" dirty="0">
                <a:latin typeface="Calibri" pitchFamily="-65" charset="0"/>
              </a:rPr>
              <a:t>これはダミーテキストです。文章を入力してご利用ください。</a:t>
            </a:r>
          </a:p>
        </p:txBody>
      </p:sp>
      <p:sp>
        <p:nvSpPr>
          <p:cNvPr id="18" name="タイトル 3"/>
          <p:cNvSpPr txBox="1">
            <a:spLocks/>
          </p:cNvSpPr>
          <p:nvPr/>
        </p:nvSpPr>
        <p:spPr bwMode="auto">
          <a:xfrm>
            <a:off x="457199" y="425450"/>
            <a:ext cx="8359775" cy="8080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ＭＳ Ｐゴシック" pitchFamily="-65" charset="-128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l"/>
            <a:r>
              <a:rPr lang="en-US" altLang="ja-JP" sz="4000" dirty="0" smtClean="0">
                <a:solidFill>
                  <a:srgbClr val="953735"/>
                </a:solidFill>
                <a:latin typeface="+mj-ea"/>
                <a:ea typeface="+mj-ea"/>
              </a:rPr>
              <a:t>Sample heading.</a:t>
            </a:r>
            <a:endParaRPr lang="ja-JP" altLang="en-US" sz="4000" dirty="0">
              <a:solidFill>
                <a:srgbClr val="953735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/>
          <p:nvPr/>
        </p:nvSpPr>
        <p:spPr>
          <a:xfrm>
            <a:off x="457200" y="2107168"/>
            <a:ext cx="8280400" cy="3676412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39"/>
          <p:cNvSpPr/>
          <p:nvPr/>
        </p:nvSpPr>
        <p:spPr>
          <a:xfrm>
            <a:off x="5992815" y="4362923"/>
            <a:ext cx="2536398" cy="114156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/>
          <p:cNvSpPr/>
          <p:nvPr/>
        </p:nvSpPr>
        <p:spPr>
          <a:xfrm>
            <a:off x="3329201" y="4362923"/>
            <a:ext cx="2536398" cy="114156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正方形/長方形 41"/>
          <p:cNvSpPr/>
          <p:nvPr/>
        </p:nvSpPr>
        <p:spPr>
          <a:xfrm>
            <a:off x="673538" y="4362923"/>
            <a:ext cx="2536398" cy="114156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正方形/長方形 42"/>
          <p:cNvSpPr/>
          <p:nvPr/>
        </p:nvSpPr>
        <p:spPr>
          <a:xfrm>
            <a:off x="1312398" y="4779817"/>
            <a:ext cx="12586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1400" b="1" dirty="0" smtClean="0">
                <a:solidFill>
                  <a:srgbClr val="C00000"/>
                </a:solidFill>
                <a:latin typeface="Calibri" charset="0"/>
              </a:rPr>
              <a:t>ダミーテキスト</a:t>
            </a:r>
            <a:endParaRPr lang="ja-JP" altLang="en-US" sz="1400" b="1" dirty="0">
              <a:solidFill>
                <a:srgbClr val="C00000"/>
              </a:solidFill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3968061" y="4779817"/>
            <a:ext cx="12586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1400" b="1" dirty="0" smtClean="0">
                <a:solidFill>
                  <a:srgbClr val="C00000"/>
                </a:solidFill>
                <a:latin typeface="Calibri" charset="0"/>
              </a:rPr>
              <a:t>ダミーテキスト</a:t>
            </a:r>
            <a:endParaRPr lang="ja-JP" altLang="en-US" sz="1400" b="1" dirty="0">
              <a:solidFill>
                <a:srgbClr val="C00000"/>
              </a:solidFill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6631675" y="4779817"/>
            <a:ext cx="12586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1400" b="1" dirty="0" smtClean="0">
                <a:solidFill>
                  <a:srgbClr val="C00000"/>
                </a:solidFill>
                <a:latin typeface="Calibri" charset="0"/>
              </a:rPr>
              <a:t>ダミーテキスト</a:t>
            </a:r>
            <a:endParaRPr lang="ja-JP" altLang="en-US" sz="1400" b="1" dirty="0">
              <a:solidFill>
                <a:srgbClr val="C00000"/>
              </a:solidFill>
            </a:endParaRPr>
          </a:p>
        </p:txBody>
      </p:sp>
      <p:sp>
        <p:nvSpPr>
          <p:cNvPr id="19" name="タイトル 3"/>
          <p:cNvSpPr txBox="1">
            <a:spLocks/>
          </p:cNvSpPr>
          <p:nvPr/>
        </p:nvSpPr>
        <p:spPr bwMode="auto">
          <a:xfrm>
            <a:off x="3028157" y="2304723"/>
            <a:ext cx="3138487" cy="50208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rgbClr val="262626"/>
                </a:solidFill>
                <a:latin typeface="+mj-lt"/>
                <a:ea typeface="+mj-ea"/>
                <a:cs typeface="ＭＳ Ｐゴシック" pitchFamily="-65" charset="-128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>
              <a:defRPr/>
            </a:pPr>
            <a:r>
              <a:rPr lang="en-US" altLang="ja-JP" sz="2400" b="1" dirty="0" smtClean="0">
                <a:solidFill>
                  <a:srgbClr val="C00000"/>
                </a:solidFill>
                <a:latin typeface="+mj-ea"/>
                <a:cs typeface="ＭＳ Ｐゴシック" charset="0"/>
              </a:rPr>
              <a:t>Sample heading.</a:t>
            </a:r>
            <a:endParaRPr lang="ja-JP" altLang="en-US" sz="2400" b="1" dirty="0">
              <a:solidFill>
                <a:srgbClr val="C00000"/>
              </a:solidFill>
              <a:latin typeface="+mj-ea"/>
              <a:cs typeface="ＭＳ Ｐゴシック" charset="0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5992815" y="3021496"/>
            <a:ext cx="2536398" cy="114156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/>
        </p:nvSpPr>
        <p:spPr>
          <a:xfrm>
            <a:off x="3329201" y="3021496"/>
            <a:ext cx="2536398" cy="114156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/>
        </p:nvSpPr>
        <p:spPr>
          <a:xfrm>
            <a:off x="673538" y="3021496"/>
            <a:ext cx="2536398" cy="114156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/>
        </p:nvSpPr>
        <p:spPr>
          <a:xfrm>
            <a:off x="1312398" y="3438390"/>
            <a:ext cx="12586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1400" b="1" dirty="0" smtClean="0">
                <a:solidFill>
                  <a:srgbClr val="C00000"/>
                </a:solidFill>
                <a:latin typeface="Calibri" charset="0"/>
              </a:rPr>
              <a:t>ダミーテキスト</a:t>
            </a:r>
            <a:endParaRPr lang="ja-JP" altLang="en-US" sz="1400" b="1" dirty="0">
              <a:solidFill>
                <a:srgbClr val="C00000"/>
              </a:solidFill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3968061" y="3438390"/>
            <a:ext cx="12586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1400" b="1" dirty="0" smtClean="0">
                <a:solidFill>
                  <a:srgbClr val="C00000"/>
                </a:solidFill>
                <a:latin typeface="Calibri" charset="0"/>
              </a:rPr>
              <a:t>ダミーテキスト</a:t>
            </a:r>
            <a:endParaRPr lang="ja-JP" altLang="en-US" sz="1400" b="1" dirty="0">
              <a:solidFill>
                <a:srgbClr val="C00000"/>
              </a:solidFill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6631675" y="3438390"/>
            <a:ext cx="12586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1400" b="1" dirty="0" smtClean="0">
                <a:solidFill>
                  <a:srgbClr val="C00000"/>
                </a:solidFill>
                <a:latin typeface="Calibri" charset="0"/>
              </a:rPr>
              <a:t>ダミーテキスト</a:t>
            </a:r>
            <a:endParaRPr lang="ja-JP" altLang="en-US" sz="1400" b="1" dirty="0">
              <a:solidFill>
                <a:srgbClr val="C00000"/>
              </a:solidFill>
            </a:endParaRPr>
          </a:p>
        </p:txBody>
      </p:sp>
      <p:sp>
        <p:nvSpPr>
          <p:cNvPr id="20" name="タイトル 3"/>
          <p:cNvSpPr txBox="1">
            <a:spLocks/>
          </p:cNvSpPr>
          <p:nvPr/>
        </p:nvSpPr>
        <p:spPr bwMode="auto">
          <a:xfrm>
            <a:off x="457200" y="1101725"/>
            <a:ext cx="8359774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prstTxWarp prst="textNoShape">
              <a:avLst/>
            </a:prstTxWarp>
          </a:bodyPr>
          <a:lstStyle/>
          <a:p>
            <a:r>
              <a:rPr lang="ja-JP" altLang="en-US" sz="2000" dirty="0">
                <a:latin typeface="Calibri" pitchFamily="-65" charset="0"/>
              </a:rPr>
              <a:t>これはダミーテキストです。文章を入力してご利用ください。</a:t>
            </a:r>
          </a:p>
        </p:txBody>
      </p:sp>
      <p:sp>
        <p:nvSpPr>
          <p:cNvPr id="21" name="タイトル 3"/>
          <p:cNvSpPr txBox="1">
            <a:spLocks/>
          </p:cNvSpPr>
          <p:nvPr/>
        </p:nvSpPr>
        <p:spPr bwMode="auto">
          <a:xfrm>
            <a:off x="457199" y="425450"/>
            <a:ext cx="8359775" cy="8080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ＭＳ Ｐゴシック" pitchFamily="-65" charset="-128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l"/>
            <a:r>
              <a:rPr lang="en-US" altLang="ja-JP" sz="4000" dirty="0" smtClean="0">
                <a:solidFill>
                  <a:srgbClr val="953735"/>
                </a:solidFill>
                <a:latin typeface="+mj-ea"/>
                <a:ea typeface="+mj-ea"/>
              </a:rPr>
              <a:t>Sample heading.</a:t>
            </a:r>
            <a:endParaRPr lang="ja-JP" altLang="en-US" sz="4000" dirty="0">
              <a:solidFill>
                <a:srgbClr val="953735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線コネクタ 14"/>
          <p:cNvCxnSpPr/>
          <p:nvPr/>
        </p:nvCxnSpPr>
        <p:spPr>
          <a:xfrm>
            <a:off x="2979683" y="2822029"/>
            <a:ext cx="5696773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3531476" y="3925614"/>
            <a:ext cx="5144980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4099034" y="4903076"/>
            <a:ext cx="4577422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4477407" y="5912069"/>
            <a:ext cx="4199049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図表 5"/>
          <p:cNvGraphicFramePr/>
          <p:nvPr/>
        </p:nvGraphicFramePr>
        <p:xfrm>
          <a:off x="536575" y="2101850"/>
          <a:ext cx="4273550" cy="4024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コンテンツ プレースホルダ 1"/>
          <p:cNvSpPr>
            <a:spLocks noGrp="1"/>
          </p:cNvSpPr>
          <p:nvPr>
            <p:ph sz="half" idx="1"/>
          </p:nvPr>
        </p:nvSpPr>
        <p:spPr bwMode="auto">
          <a:xfrm>
            <a:off x="4810125" y="2133382"/>
            <a:ext cx="3174290" cy="672881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198000" indent="-198000"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100000"/>
              <a:buNone/>
              <a:defRPr/>
            </a:pPr>
            <a:r>
              <a:rPr lang="ja-JP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これ</a:t>
            </a:r>
            <a:r>
              <a:rPr lang="ja-JP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はダミーテキストです</a:t>
            </a:r>
            <a:r>
              <a:rPr lang="ja-JP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。</a:t>
            </a:r>
            <a:endParaRPr lang="en-US" altLang="ja-JP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100000"/>
              <a:buNone/>
              <a:defRPr/>
            </a:pPr>
            <a:r>
              <a:rPr lang="ja-JP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文章</a:t>
            </a:r>
            <a:r>
              <a:rPr lang="ja-JP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を入力してご利用ください</a:t>
            </a:r>
            <a:r>
              <a:rPr lang="ja-JP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。</a:t>
            </a:r>
            <a:endParaRPr lang="en-US" altLang="ja-JP" sz="1600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コンテンツ プレースホルダ 1"/>
          <p:cNvSpPr>
            <a:spLocks noGrp="1"/>
          </p:cNvSpPr>
          <p:nvPr>
            <p:ph sz="half" idx="1"/>
          </p:nvPr>
        </p:nvSpPr>
        <p:spPr bwMode="auto">
          <a:xfrm>
            <a:off x="4810125" y="3236967"/>
            <a:ext cx="3174290" cy="672881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198000" indent="-198000"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100000"/>
              <a:buNone/>
              <a:defRPr/>
            </a:pPr>
            <a:r>
              <a:rPr lang="ja-JP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これ</a:t>
            </a:r>
            <a:r>
              <a:rPr lang="ja-JP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はダミーテキストです</a:t>
            </a:r>
            <a:r>
              <a:rPr lang="ja-JP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。</a:t>
            </a:r>
            <a:endParaRPr lang="en-US" altLang="ja-JP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100000"/>
              <a:buNone/>
              <a:defRPr/>
            </a:pPr>
            <a:r>
              <a:rPr lang="ja-JP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文章</a:t>
            </a:r>
            <a:r>
              <a:rPr lang="ja-JP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を入力してご利用ください</a:t>
            </a:r>
            <a:r>
              <a:rPr lang="ja-JP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。</a:t>
            </a:r>
            <a:endParaRPr lang="en-US" altLang="ja-JP" sz="1600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コンテンツ プレースホルダ 1"/>
          <p:cNvSpPr>
            <a:spLocks noGrp="1"/>
          </p:cNvSpPr>
          <p:nvPr>
            <p:ph sz="half" idx="1"/>
          </p:nvPr>
        </p:nvSpPr>
        <p:spPr bwMode="auto">
          <a:xfrm>
            <a:off x="4810125" y="4214429"/>
            <a:ext cx="3174290" cy="672881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198000" indent="-198000"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100000"/>
              <a:buNone/>
              <a:defRPr/>
            </a:pPr>
            <a:r>
              <a:rPr lang="ja-JP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これ</a:t>
            </a:r>
            <a:r>
              <a:rPr lang="ja-JP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はダミーテキストです</a:t>
            </a:r>
            <a:r>
              <a:rPr lang="ja-JP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。</a:t>
            </a:r>
            <a:endParaRPr lang="en-US" altLang="ja-JP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100000"/>
              <a:buNone/>
              <a:defRPr/>
            </a:pPr>
            <a:r>
              <a:rPr lang="ja-JP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文章</a:t>
            </a:r>
            <a:r>
              <a:rPr lang="ja-JP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を入力してご利用ください</a:t>
            </a:r>
            <a:r>
              <a:rPr lang="ja-JP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。</a:t>
            </a:r>
            <a:endParaRPr lang="en-US" altLang="ja-JP" sz="1600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コンテンツ プレースホルダ 1"/>
          <p:cNvSpPr>
            <a:spLocks noGrp="1"/>
          </p:cNvSpPr>
          <p:nvPr>
            <p:ph sz="half" idx="1"/>
          </p:nvPr>
        </p:nvSpPr>
        <p:spPr bwMode="auto">
          <a:xfrm>
            <a:off x="4810125" y="5223422"/>
            <a:ext cx="3174290" cy="672881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198000" indent="-198000"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100000"/>
              <a:buNone/>
              <a:defRPr/>
            </a:pPr>
            <a:r>
              <a:rPr lang="ja-JP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これ</a:t>
            </a:r>
            <a:r>
              <a:rPr lang="ja-JP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はダミーテキストです</a:t>
            </a:r>
            <a:r>
              <a:rPr lang="ja-JP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。</a:t>
            </a:r>
            <a:endParaRPr lang="en-US" altLang="ja-JP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100000"/>
              <a:buNone/>
              <a:defRPr/>
            </a:pPr>
            <a:r>
              <a:rPr lang="ja-JP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文章</a:t>
            </a:r>
            <a:r>
              <a:rPr lang="ja-JP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を入力してご利用ください</a:t>
            </a:r>
            <a:r>
              <a:rPr lang="ja-JP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。</a:t>
            </a:r>
            <a:endParaRPr lang="en-US" altLang="ja-JP" sz="1600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タイトル 3"/>
          <p:cNvSpPr txBox="1">
            <a:spLocks/>
          </p:cNvSpPr>
          <p:nvPr/>
        </p:nvSpPr>
        <p:spPr bwMode="auto">
          <a:xfrm>
            <a:off x="457200" y="1101725"/>
            <a:ext cx="8359774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prstTxWarp prst="textNoShape">
              <a:avLst/>
            </a:prstTxWarp>
          </a:bodyPr>
          <a:lstStyle/>
          <a:p>
            <a:r>
              <a:rPr lang="ja-JP" altLang="en-US" sz="2000" dirty="0">
                <a:latin typeface="Calibri" pitchFamily="-65" charset="0"/>
              </a:rPr>
              <a:t>これはダミーテキストです。文章を入力してご利用ください。</a:t>
            </a:r>
          </a:p>
        </p:txBody>
      </p:sp>
      <p:sp>
        <p:nvSpPr>
          <p:cNvPr id="20" name="タイトル 3"/>
          <p:cNvSpPr txBox="1">
            <a:spLocks/>
          </p:cNvSpPr>
          <p:nvPr/>
        </p:nvSpPr>
        <p:spPr bwMode="auto">
          <a:xfrm>
            <a:off x="457199" y="425450"/>
            <a:ext cx="8359775" cy="8080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ＭＳ Ｐゴシック" pitchFamily="-65" charset="-128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l"/>
            <a:r>
              <a:rPr lang="en-US" altLang="ja-JP" sz="4000" dirty="0" smtClean="0">
                <a:solidFill>
                  <a:srgbClr val="953735"/>
                </a:solidFill>
                <a:latin typeface="+mj-ea"/>
                <a:ea typeface="+mj-ea"/>
              </a:rPr>
              <a:t>Sample heading.</a:t>
            </a:r>
            <a:endParaRPr lang="ja-JP" altLang="en-US" sz="4000" dirty="0">
              <a:solidFill>
                <a:srgbClr val="953735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/>
          <p:cNvSpPr/>
          <p:nvPr/>
        </p:nvSpPr>
        <p:spPr>
          <a:xfrm>
            <a:off x="5262880" y="4137660"/>
            <a:ext cx="3474720" cy="164592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5262880" y="2491740"/>
            <a:ext cx="3474720" cy="164592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1790700" y="4137660"/>
            <a:ext cx="3474720" cy="164592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1790700" y="2491740"/>
            <a:ext cx="3474720" cy="164592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コンテンツ プレースホルダ 1"/>
          <p:cNvSpPr txBox="1">
            <a:spLocks/>
          </p:cNvSpPr>
          <p:nvPr/>
        </p:nvSpPr>
        <p:spPr bwMode="auto">
          <a:xfrm>
            <a:off x="2592373" y="2883207"/>
            <a:ext cx="1871374" cy="86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800" kern="1200">
                <a:solidFill>
                  <a:srgbClr val="262626"/>
                </a:solidFill>
                <a:latin typeface="+mn-lt"/>
                <a:ea typeface="+mn-ea"/>
                <a:cs typeface="ＭＳ Ｐゴシック" pitchFamily="-65" charset="-128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0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endParaRPr lang="en-US" altLang="ja-JP" sz="1050" dirty="0" smtClean="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文章を入力してご利用ください。</a:t>
            </a:r>
            <a:endParaRPr lang="en-US" altLang="ja-JP" sz="1050" dirty="0" smtClean="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endParaRPr lang="en-US" altLang="ja-JP" sz="1050" dirty="0" smtClean="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文章を入力してご利用ください。</a:t>
            </a:r>
            <a:endParaRPr lang="en-US" altLang="ja-JP" sz="1050" dirty="0" smtClean="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2898721" y="2107168"/>
            <a:ext cx="12586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rPr>
              <a:t>ダミーテキスト</a:t>
            </a:r>
            <a:endParaRPr lang="ja-JP" alt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6370901" y="2107168"/>
            <a:ext cx="12586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rPr>
              <a:t>ダミーテキスト</a:t>
            </a:r>
            <a:endParaRPr lang="ja-JP" alt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442424" y="3121670"/>
            <a:ext cx="12586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rPr>
              <a:t>ダミーテキスト</a:t>
            </a:r>
            <a:endParaRPr lang="ja-JP" alt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442424" y="4775210"/>
            <a:ext cx="12586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rPr>
              <a:t>ダミーテキスト</a:t>
            </a:r>
            <a:endParaRPr lang="ja-JP" alt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コンテンツ プレースホルダ 1"/>
          <p:cNvSpPr txBox="1">
            <a:spLocks/>
          </p:cNvSpPr>
          <p:nvPr/>
        </p:nvSpPr>
        <p:spPr bwMode="auto">
          <a:xfrm>
            <a:off x="6064553" y="2883207"/>
            <a:ext cx="1871374" cy="86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800" kern="1200">
                <a:solidFill>
                  <a:srgbClr val="262626"/>
                </a:solidFill>
                <a:latin typeface="+mn-lt"/>
                <a:ea typeface="+mn-ea"/>
                <a:cs typeface="ＭＳ Ｐゴシック" pitchFamily="-65" charset="-128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0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endParaRPr lang="en-US" altLang="ja-JP" sz="1050" dirty="0" smtClean="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文章を入力してご利用ください。</a:t>
            </a:r>
            <a:endParaRPr lang="en-US" altLang="ja-JP" sz="1050" dirty="0" smtClean="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endParaRPr lang="en-US" altLang="ja-JP" sz="1050" dirty="0" smtClean="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文章を入力してご利用ください。</a:t>
            </a:r>
            <a:endParaRPr lang="en-US" altLang="ja-JP" sz="1050" dirty="0" smtClean="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" name="コンテンツ プレースホルダ 1"/>
          <p:cNvSpPr txBox="1">
            <a:spLocks/>
          </p:cNvSpPr>
          <p:nvPr/>
        </p:nvSpPr>
        <p:spPr bwMode="auto">
          <a:xfrm>
            <a:off x="2592373" y="4529127"/>
            <a:ext cx="1871374" cy="86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800" kern="1200">
                <a:solidFill>
                  <a:srgbClr val="262626"/>
                </a:solidFill>
                <a:latin typeface="+mn-lt"/>
                <a:ea typeface="+mn-ea"/>
                <a:cs typeface="ＭＳ Ｐゴシック" pitchFamily="-65" charset="-128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0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endParaRPr lang="en-US" altLang="ja-JP" sz="1050" dirty="0" smtClean="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文章を入力してご利用ください。</a:t>
            </a:r>
            <a:endParaRPr lang="en-US" altLang="ja-JP" sz="1050" dirty="0" smtClean="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endParaRPr lang="en-US" altLang="ja-JP" sz="1050" dirty="0" smtClean="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文章を入力してご利用ください。</a:t>
            </a:r>
            <a:endParaRPr lang="en-US" altLang="ja-JP" sz="1050" dirty="0" smtClean="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" name="コンテンツ プレースホルダ 1"/>
          <p:cNvSpPr txBox="1">
            <a:spLocks/>
          </p:cNvSpPr>
          <p:nvPr/>
        </p:nvSpPr>
        <p:spPr bwMode="auto">
          <a:xfrm>
            <a:off x="6064553" y="4529127"/>
            <a:ext cx="1871374" cy="86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800" kern="1200">
                <a:solidFill>
                  <a:srgbClr val="262626"/>
                </a:solidFill>
                <a:latin typeface="+mn-lt"/>
                <a:ea typeface="+mn-ea"/>
                <a:cs typeface="ＭＳ Ｐゴシック" pitchFamily="-65" charset="-128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0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endParaRPr lang="en-US" altLang="ja-JP" sz="1050" dirty="0" smtClean="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文章を入力してご利用ください。</a:t>
            </a:r>
            <a:endParaRPr lang="en-US" altLang="ja-JP" sz="1050" dirty="0" smtClean="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endParaRPr lang="en-US" altLang="ja-JP" sz="1050" dirty="0" smtClean="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文章を入力してご利用ください。</a:t>
            </a:r>
            <a:endParaRPr lang="en-US" altLang="ja-JP" sz="1050" dirty="0" smtClean="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タイトル 3"/>
          <p:cNvSpPr txBox="1">
            <a:spLocks/>
          </p:cNvSpPr>
          <p:nvPr/>
        </p:nvSpPr>
        <p:spPr bwMode="auto">
          <a:xfrm>
            <a:off x="457200" y="1101725"/>
            <a:ext cx="8359774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prstTxWarp prst="textNoShape">
              <a:avLst/>
            </a:prstTxWarp>
          </a:bodyPr>
          <a:lstStyle/>
          <a:p>
            <a:r>
              <a:rPr lang="ja-JP" altLang="en-US" sz="2000" dirty="0">
                <a:latin typeface="Calibri" pitchFamily="-65" charset="0"/>
              </a:rPr>
              <a:t>これはダミーテキストです。文章を入力してご利用ください。</a:t>
            </a:r>
          </a:p>
        </p:txBody>
      </p:sp>
      <p:sp>
        <p:nvSpPr>
          <p:cNvPr id="19" name="タイトル 3"/>
          <p:cNvSpPr txBox="1">
            <a:spLocks/>
          </p:cNvSpPr>
          <p:nvPr/>
        </p:nvSpPr>
        <p:spPr bwMode="auto">
          <a:xfrm>
            <a:off x="457199" y="425450"/>
            <a:ext cx="8359775" cy="8080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ＭＳ Ｐゴシック" pitchFamily="-65" charset="-128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l"/>
            <a:r>
              <a:rPr lang="en-US" altLang="ja-JP" sz="4000" dirty="0" smtClean="0">
                <a:solidFill>
                  <a:srgbClr val="953735"/>
                </a:solidFill>
                <a:latin typeface="+mj-ea"/>
                <a:ea typeface="+mj-ea"/>
              </a:rPr>
              <a:t>Sample heading.</a:t>
            </a:r>
            <a:endParaRPr lang="ja-JP" altLang="en-US" sz="4000" dirty="0">
              <a:solidFill>
                <a:srgbClr val="953735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3"/>
          <p:cNvSpPr txBox="1">
            <a:spLocks/>
          </p:cNvSpPr>
          <p:nvPr/>
        </p:nvSpPr>
        <p:spPr bwMode="auto">
          <a:xfrm>
            <a:off x="457200" y="1828800"/>
            <a:ext cx="4038600" cy="477838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144000" tIns="72000" bIns="72000"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2400" dirty="0">
                <a:solidFill>
                  <a:srgbClr val="595959"/>
                </a:solidFill>
                <a:latin typeface="Calibri" pitchFamily="-65" charset="0"/>
              </a:rPr>
              <a:t>Sample text.</a:t>
            </a:r>
            <a:endParaRPr lang="ja-JP" altLang="en-US" sz="2400" dirty="0">
              <a:solidFill>
                <a:srgbClr val="595959"/>
              </a:solidFill>
              <a:latin typeface="Calibri" pitchFamily="-65" charset="0"/>
            </a:endParaRPr>
          </a:p>
        </p:txBody>
      </p:sp>
      <p:graphicFrame>
        <p:nvGraphicFramePr>
          <p:cNvPr id="3" name="図表 2"/>
          <p:cNvGraphicFramePr/>
          <p:nvPr/>
        </p:nvGraphicFramePr>
        <p:xfrm>
          <a:off x="4737798" y="2192727"/>
          <a:ext cx="4074824" cy="38187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コンテンツ プレースホルダ 1"/>
          <p:cNvSpPr>
            <a:spLocks noGrp="1"/>
          </p:cNvSpPr>
          <p:nvPr>
            <p:ph sz="half" idx="1"/>
          </p:nvPr>
        </p:nvSpPr>
        <p:spPr bwMode="auto">
          <a:xfrm>
            <a:off x="466152" y="2455863"/>
            <a:ext cx="4173538" cy="301942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196850" indent="-196850">
              <a:lnSpc>
                <a:spcPct val="110000"/>
              </a:lnSpc>
              <a:spcBef>
                <a:spcPts val="500"/>
              </a:spcBef>
              <a:buClr>
                <a:srgbClr val="7F7F7F"/>
              </a:buClr>
              <a:buFont typeface="ヒラギノ角ゴ ProN W3" pitchFamily="-65" charset="-128"/>
              <a:buChar char="▪"/>
            </a:pPr>
            <a:r>
              <a:rPr lang="ja-JP" altLang="en-US" sz="1600" dirty="0"/>
              <a:t>これはダミーテキストです。文章を入力してご利用ください。</a:t>
            </a:r>
            <a:endParaRPr lang="en-US" altLang="ja-JP" sz="1600" dirty="0"/>
          </a:p>
          <a:p>
            <a:pPr marL="196850" indent="-196850">
              <a:lnSpc>
                <a:spcPct val="110000"/>
              </a:lnSpc>
              <a:spcBef>
                <a:spcPts val="500"/>
              </a:spcBef>
              <a:buClr>
                <a:srgbClr val="7F7F7F"/>
              </a:buClr>
              <a:buFont typeface="ヒラギノ角ゴ ProN W3" pitchFamily="-65" charset="-128"/>
              <a:buChar char="▪"/>
            </a:pPr>
            <a:r>
              <a:rPr lang="ja-JP" altLang="en-US" sz="1600" dirty="0"/>
              <a:t>これはダミーテキストです。文章を入力してご利用ください。</a:t>
            </a:r>
            <a:endParaRPr lang="en-US" altLang="ja-JP" sz="1600" dirty="0"/>
          </a:p>
          <a:p>
            <a:pPr marL="196850" indent="-196850">
              <a:lnSpc>
                <a:spcPct val="110000"/>
              </a:lnSpc>
              <a:spcBef>
                <a:spcPts val="500"/>
              </a:spcBef>
              <a:buClr>
                <a:srgbClr val="7F7F7F"/>
              </a:buClr>
              <a:buFont typeface="ヒラギノ角ゴ ProN W3" pitchFamily="-65" charset="-128"/>
              <a:buChar char="▪"/>
            </a:pPr>
            <a:r>
              <a:rPr lang="ja-JP" altLang="en-US" sz="1600" dirty="0"/>
              <a:t>これはダミーテキストです。文章を入力してご利用ください。</a:t>
            </a:r>
            <a:endParaRPr lang="en-US" altLang="ja-JP" sz="1600" dirty="0"/>
          </a:p>
          <a:p>
            <a:pPr marL="196850" indent="-196850">
              <a:lnSpc>
                <a:spcPct val="110000"/>
              </a:lnSpc>
              <a:spcBef>
                <a:spcPts val="500"/>
              </a:spcBef>
              <a:buClr>
                <a:srgbClr val="7F7F7F"/>
              </a:buClr>
              <a:buFont typeface="ヒラギノ角ゴ ProN W3" pitchFamily="-65" charset="-128"/>
              <a:buChar char="▪"/>
            </a:pPr>
            <a:r>
              <a:rPr lang="ja-JP" altLang="en-US" sz="1600" dirty="0"/>
              <a:t>これはダミーテキストです。文章を入力してご利用ください。</a:t>
            </a:r>
            <a:endParaRPr lang="en-US" altLang="ja-JP" sz="1600" dirty="0"/>
          </a:p>
          <a:p>
            <a:pPr marL="196850" indent="-196850">
              <a:lnSpc>
                <a:spcPct val="110000"/>
              </a:lnSpc>
              <a:spcBef>
                <a:spcPts val="500"/>
              </a:spcBef>
              <a:buClr>
                <a:srgbClr val="7F7F7F"/>
              </a:buClr>
              <a:buFont typeface="ヒラギノ角ゴ ProN W3" pitchFamily="-65" charset="-128"/>
              <a:buChar char="▪"/>
            </a:pPr>
            <a:r>
              <a:rPr lang="ja-JP" altLang="en-US" sz="1600" dirty="0"/>
              <a:t>これはダミーテキストです。文章を入力してご利用ください。</a:t>
            </a:r>
            <a:endParaRPr lang="en-US" altLang="ja-JP" sz="1600" dirty="0"/>
          </a:p>
          <a:p>
            <a:pPr marL="196850" indent="-196850">
              <a:lnSpc>
                <a:spcPct val="110000"/>
              </a:lnSpc>
              <a:spcBef>
                <a:spcPts val="500"/>
              </a:spcBef>
              <a:buClr>
                <a:srgbClr val="7F7F7F"/>
              </a:buClr>
              <a:buFont typeface="ヒラギノ角ゴ ProN W3" pitchFamily="-65" charset="-128"/>
              <a:buChar char="▪"/>
            </a:pPr>
            <a:endParaRPr lang="en-US" altLang="ja-JP" sz="1600" dirty="0"/>
          </a:p>
        </p:txBody>
      </p:sp>
      <p:sp>
        <p:nvSpPr>
          <p:cNvPr id="8197" name="タイトル 3"/>
          <p:cNvSpPr txBox="1">
            <a:spLocks/>
          </p:cNvSpPr>
          <p:nvPr/>
        </p:nvSpPr>
        <p:spPr bwMode="auto">
          <a:xfrm>
            <a:off x="457200" y="1101725"/>
            <a:ext cx="8355422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prstTxWarp prst="textNoShape">
              <a:avLst/>
            </a:prstTxWarp>
          </a:bodyPr>
          <a:lstStyle/>
          <a:p>
            <a:r>
              <a:rPr lang="ja-JP" altLang="en-US" sz="2000" dirty="0">
                <a:latin typeface="Calibri" pitchFamily="-65" charset="0"/>
              </a:rPr>
              <a:t>これはダミーテキストです。文章を入力してご利用ください。</a:t>
            </a:r>
          </a:p>
        </p:txBody>
      </p:sp>
      <p:sp>
        <p:nvSpPr>
          <p:cNvPr id="9" name="タイトル 3"/>
          <p:cNvSpPr txBox="1">
            <a:spLocks/>
          </p:cNvSpPr>
          <p:nvPr/>
        </p:nvSpPr>
        <p:spPr bwMode="auto">
          <a:xfrm>
            <a:off x="457200" y="425450"/>
            <a:ext cx="8355422" cy="8080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ＭＳ Ｐゴシック" pitchFamily="-65" charset="-128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l"/>
            <a:r>
              <a:rPr lang="en-US" altLang="ja-JP" sz="4000" dirty="0" smtClean="0">
                <a:solidFill>
                  <a:srgbClr val="953735"/>
                </a:solidFill>
                <a:latin typeface="+mj-ea"/>
                <a:ea typeface="+mj-ea"/>
              </a:rPr>
              <a:t>Sample heading.</a:t>
            </a:r>
            <a:endParaRPr lang="ja-JP" altLang="en-US" sz="4000" dirty="0">
              <a:solidFill>
                <a:srgbClr val="953735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コンテンツ プレースホルダー 1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xmlns="" val="1975782934"/>
              </p:ext>
            </p:extLst>
          </p:nvPr>
        </p:nvGraphicFramePr>
        <p:xfrm>
          <a:off x="536575" y="2105025"/>
          <a:ext cx="4038600" cy="402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コンテンツ プレースホルダ 1"/>
          <p:cNvSpPr txBox="1">
            <a:spLocks/>
          </p:cNvSpPr>
          <p:nvPr/>
        </p:nvSpPr>
        <p:spPr bwMode="auto">
          <a:xfrm>
            <a:off x="4699000" y="2105025"/>
            <a:ext cx="3905448" cy="402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800" kern="1200">
                <a:solidFill>
                  <a:srgbClr val="262626"/>
                </a:solidFill>
                <a:latin typeface="+mn-lt"/>
                <a:ea typeface="+mn-ea"/>
                <a:cs typeface="ＭＳ Ｐゴシック" pitchFamily="-65" charset="-128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0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>
              <a:lnSpc>
                <a:spcPct val="12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100000"/>
              <a:buFont typeface="ヒラギノ角ゴ ProN W3"/>
              <a:buChar char="▪"/>
              <a:defRPr/>
            </a:pPr>
            <a:r>
              <a:rPr lang="ja-JP" altLang="en-US" sz="160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これはダミーテキストです。文章を入力してご利用ください。</a:t>
            </a:r>
            <a:endParaRPr lang="en-US" altLang="ja-JP" sz="16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lnSpc>
                <a:spcPct val="12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100000"/>
              <a:buFont typeface="ヒラギノ角ゴ ProN W3"/>
              <a:buChar char="▪"/>
              <a:defRPr/>
            </a:pPr>
            <a:r>
              <a:rPr lang="ja-JP" altLang="en-US" sz="160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これはダミーテキストです。文章を入力してご利用ください。</a:t>
            </a:r>
            <a:endParaRPr lang="en-US" altLang="ja-JP" sz="16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lnSpc>
                <a:spcPct val="12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100000"/>
              <a:buFont typeface="ヒラギノ角ゴ ProN W3"/>
              <a:buChar char="▪"/>
              <a:defRPr/>
            </a:pPr>
            <a:r>
              <a:rPr lang="ja-JP" altLang="en-US" sz="160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これはダミーテキストです。文章を入力してご利用ください。</a:t>
            </a:r>
            <a:endParaRPr lang="en-US" altLang="ja-JP" sz="16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lnSpc>
                <a:spcPct val="12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100000"/>
              <a:buFont typeface="ヒラギノ角ゴ ProN W3"/>
              <a:buChar char="▪"/>
              <a:defRPr/>
            </a:pPr>
            <a:r>
              <a:rPr lang="ja-JP" altLang="en-US" sz="160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これはダミーテキストです。文章を入力してご利用ください。</a:t>
            </a:r>
            <a:endParaRPr lang="en-US" altLang="ja-JP" sz="16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タイトル 3"/>
          <p:cNvSpPr txBox="1">
            <a:spLocks/>
          </p:cNvSpPr>
          <p:nvPr/>
        </p:nvSpPr>
        <p:spPr bwMode="auto">
          <a:xfrm>
            <a:off x="457200" y="1101725"/>
            <a:ext cx="835977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prstTxWarp prst="textNoShape">
              <a:avLst/>
            </a:prstTxWarp>
          </a:bodyPr>
          <a:lstStyle/>
          <a:p>
            <a:r>
              <a:rPr lang="ja-JP" altLang="en-US" sz="2000" dirty="0">
                <a:latin typeface="Calibri" pitchFamily="-65" charset="0"/>
              </a:rPr>
              <a:t>これはダミーテキストです。文章を入力してご利用ください。</a:t>
            </a:r>
          </a:p>
        </p:txBody>
      </p:sp>
      <p:sp>
        <p:nvSpPr>
          <p:cNvPr id="8" name="タイトル 3"/>
          <p:cNvSpPr txBox="1">
            <a:spLocks/>
          </p:cNvSpPr>
          <p:nvPr/>
        </p:nvSpPr>
        <p:spPr bwMode="auto">
          <a:xfrm>
            <a:off x="457199" y="425450"/>
            <a:ext cx="8359775" cy="8080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ＭＳ Ｐゴシック" pitchFamily="-65" charset="-128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l"/>
            <a:r>
              <a:rPr lang="en-US" altLang="ja-JP" sz="4000" dirty="0" smtClean="0">
                <a:solidFill>
                  <a:srgbClr val="953735"/>
                </a:solidFill>
                <a:latin typeface="+mj-ea"/>
                <a:ea typeface="+mj-ea"/>
              </a:rPr>
              <a:t>Sample heading.</a:t>
            </a:r>
            <a:endParaRPr lang="ja-JP" altLang="en-US" sz="4000" dirty="0">
              <a:solidFill>
                <a:srgbClr val="953735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3"/>
          <p:cNvSpPr txBox="1">
            <a:spLocks/>
          </p:cNvSpPr>
          <p:nvPr/>
        </p:nvSpPr>
        <p:spPr bwMode="auto">
          <a:xfrm>
            <a:off x="457200" y="1101725"/>
            <a:ext cx="835977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prstTxWarp prst="textNoShape">
              <a:avLst/>
            </a:prstTxWarp>
          </a:bodyPr>
          <a:lstStyle/>
          <a:p>
            <a:r>
              <a:rPr lang="ja-JP" altLang="en-US" sz="2000" dirty="0">
                <a:latin typeface="Calibri" pitchFamily="-65" charset="0"/>
              </a:rPr>
              <a:t>これはダミーテキストです。文章を入力してご利用ください。</a:t>
            </a:r>
          </a:p>
        </p:txBody>
      </p:sp>
      <p:sp>
        <p:nvSpPr>
          <p:cNvPr id="8" name="タイトル 3"/>
          <p:cNvSpPr txBox="1">
            <a:spLocks/>
          </p:cNvSpPr>
          <p:nvPr/>
        </p:nvSpPr>
        <p:spPr bwMode="auto">
          <a:xfrm>
            <a:off x="457199" y="425450"/>
            <a:ext cx="8359775" cy="8080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ＭＳ Ｐゴシック" pitchFamily="-65" charset="-128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l"/>
            <a:r>
              <a:rPr lang="en-US" altLang="ja-JP" sz="4000" dirty="0" smtClean="0">
                <a:solidFill>
                  <a:srgbClr val="953735"/>
                </a:solidFill>
                <a:latin typeface="+mj-ea"/>
                <a:ea typeface="+mj-ea"/>
              </a:rPr>
              <a:t>Sample heading.</a:t>
            </a:r>
            <a:endParaRPr lang="ja-JP" altLang="en-US" sz="4000" dirty="0">
              <a:solidFill>
                <a:srgbClr val="953735"/>
              </a:solidFill>
              <a:latin typeface="+mj-ea"/>
              <a:ea typeface="+mj-ea"/>
            </a:endParaRPr>
          </a:p>
        </p:txBody>
      </p:sp>
      <p:sp>
        <p:nvSpPr>
          <p:cNvPr id="6" name="タイトル 3"/>
          <p:cNvSpPr txBox="1">
            <a:spLocks/>
          </p:cNvSpPr>
          <p:nvPr/>
        </p:nvSpPr>
        <p:spPr bwMode="auto">
          <a:xfrm>
            <a:off x="457200" y="1828800"/>
            <a:ext cx="4038600" cy="477838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144000" tIns="72000" bIns="72000"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2400" dirty="0">
                <a:solidFill>
                  <a:srgbClr val="595959"/>
                </a:solidFill>
                <a:latin typeface="Calibri" pitchFamily="-65" charset="0"/>
              </a:rPr>
              <a:t>Sample text.</a:t>
            </a:r>
            <a:endParaRPr lang="ja-JP" altLang="en-US" sz="2400" dirty="0">
              <a:solidFill>
                <a:srgbClr val="595959"/>
              </a:solidFill>
              <a:latin typeface="Calibri" pitchFamily="-65" charset="0"/>
            </a:endParaRPr>
          </a:p>
        </p:txBody>
      </p:sp>
      <p:sp>
        <p:nvSpPr>
          <p:cNvPr id="9" name="コンテンツ プレースホルダ 1"/>
          <p:cNvSpPr>
            <a:spLocks noGrp="1"/>
          </p:cNvSpPr>
          <p:nvPr>
            <p:ph sz="half" idx="1"/>
          </p:nvPr>
        </p:nvSpPr>
        <p:spPr bwMode="auto">
          <a:xfrm>
            <a:off x="466152" y="2455863"/>
            <a:ext cx="4173538" cy="301942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196850" indent="-196850">
              <a:lnSpc>
                <a:spcPct val="110000"/>
              </a:lnSpc>
              <a:spcBef>
                <a:spcPts val="500"/>
              </a:spcBef>
              <a:buClr>
                <a:srgbClr val="7F7F7F"/>
              </a:buClr>
              <a:buFont typeface="ヒラギノ角ゴ ProN W3" pitchFamily="-65" charset="-128"/>
              <a:buChar char="▪"/>
            </a:pPr>
            <a:r>
              <a:rPr lang="ja-JP" altLang="en-US" sz="1600" dirty="0"/>
              <a:t>これはダミーテキストです。文章を入力してご利用ください。</a:t>
            </a:r>
            <a:endParaRPr lang="en-US" altLang="ja-JP" sz="1600" dirty="0"/>
          </a:p>
          <a:p>
            <a:pPr marL="196850" indent="-196850">
              <a:lnSpc>
                <a:spcPct val="110000"/>
              </a:lnSpc>
              <a:spcBef>
                <a:spcPts val="500"/>
              </a:spcBef>
              <a:buClr>
                <a:srgbClr val="7F7F7F"/>
              </a:buClr>
              <a:buFont typeface="ヒラギノ角ゴ ProN W3" pitchFamily="-65" charset="-128"/>
              <a:buChar char="▪"/>
            </a:pPr>
            <a:r>
              <a:rPr lang="ja-JP" altLang="en-US" sz="1600" dirty="0"/>
              <a:t>これはダミーテキストです。文章を入力してご利用ください。</a:t>
            </a:r>
            <a:endParaRPr lang="en-US" altLang="ja-JP" sz="1600" dirty="0"/>
          </a:p>
          <a:p>
            <a:pPr marL="196850" indent="-196850">
              <a:lnSpc>
                <a:spcPct val="110000"/>
              </a:lnSpc>
              <a:spcBef>
                <a:spcPts val="500"/>
              </a:spcBef>
              <a:buClr>
                <a:srgbClr val="7F7F7F"/>
              </a:buClr>
              <a:buFont typeface="ヒラギノ角ゴ ProN W3" pitchFamily="-65" charset="-128"/>
              <a:buChar char="▪"/>
            </a:pPr>
            <a:r>
              <a:rPr lang="ja-JP" altLang="en-US" sz="1600" dirty="0"/>
              <a:t>これはダミーテキストです。文章を入力してご利用ください。</a:t>
            </a:r>
            <a:endParaRPr lang="en-US" altLang="ja-JP" sz="1600" dirty="0"/>
          </a:p>
          <a:p>
            <a:pPr marL="196850" indent="-196850">
              <a:lnSpc>
                <a:spcPct val="110000"/>
              </a:lnSpc>
              <a:spcBef>
                <a:spcPts val="500"/>
              </a:spcBef>
              <a:buClr>
                <a:srgbClr val="7F7F7F"/>
              </a:buClr>
              <a:buFont typeface="ヒラギノ角ゴ ProN W3" pitchFamily="-65" charset="-128"/>
              <a:buChar char="▪"/>
            </a:pPr>
            <a:r>
              <a:rPr lang="ja-JP" altLang="en-US" sz="1600" dirty="0"/>
              <a:t>これはダミーテキストです。文章を入力してご利用ください。</a:t>
            </a:r>
            <a:endParaRPr lang="en-US" altLang="ja-JP" sz="1600" dirty="0"/>
          </a:p>
          <a:p>
            <a:pPr marL="196850" indent="-196850">
              <a:lnSpc>
                <a:spcPct val="110000"/>
              </a:lnSpc>
              <a:spcBef>
                <a:spcPts val="500"/>
              </a:spcBef>
              <a:buClr>
                <a:srgbClr val="7F7F7F"/>
              </a:buClr>
              <a:buFont typeface="ヒラギノ角ゴ ProN W3" pitchFamily="-65" charset="-128"/>
              <a:buChar char="▪"/>
            </a:pPr>
            <a:r>
              <a:rPr lang="ja-JP" altLang="en-US" sz="1600" dirty="0"/>
              <a:t>これはダミーテキストです。文章を入力してご利用ください。</a:t>
            </a:r>
            <a:endParaRPr lang="en-US" altLang="ja-JP" sz="1600" dirty="0"/>
          </a:p>
          <a:p>
            <a:pPr marL="196850" indent="-196850">
              <a:lnSpc>
                <a:spcPct val="110000"/>
              </a:lnSpc>
              <a:spcBef>
                <a:spcPts val="500"/>
              </a:spcBef>
              <a:buClr>
                <a:srgbClr val="7F7F7F"/>
              </a:buClr>
              <a:buFont typeface="ヒラギノ角ゴ ProN W3" pitchFamily="-65" charset="-128"/>
              <a:buChar char="▪"/>
            </a:pPr>
            <a:endParaRPr lang="en-US" altLang="ja-JP" sz="1600" dirty="0"/>
          </a:p>
        </p:txBody>
      </p:sp>
      <p:graphicFrame>
        <p:nvGraphicFramePr>
          <p:cNvPr id="10" name="コンテンツ プレースホルダー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263286721"/>
              </p:ext>
            </p:extLst>
          </p:nvPr>
        </p:nvGraphicFramePr>
        <p:xfrm>
          <a:off x="4699000" y="2105025"/>
          <a:ext cx="4038600" cy="402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タイトル 3"/>
          <p:cNvSpPr txBox="1">
            <a:spLocks/>
          </p:cNvSpPr>
          <p:nvPr/>
        </p:nvSpPr>
        <p:spPr bwMode="auto">
          <a:xfrm>
            <a:off x="457200" y="1101725"/>
            <a:ext cx="8304213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prstTxWarp prst="textNoShape">
              <a:avLst/>
            </a:prstTxWarp>
          </a:bodyPr>
          <a:lstStyle/>
          <a:p>
            <a:r>
              <a:rPr lang="ja-JP" altLang="en-US" sz="2000" dirty="0">
                <a:latin typeface="Calibri" pitchFamily="-65" charset="0"/>
              </a:rPr>
              <a:t>これはダミーテキストです。文章を入力してご利用ください。</a:t>
            </a:r>
          </a:p>
        </p:txBody>
      </p:sp>
      <p:graphicFrame>
        <p:nvGraphicFramePr>
          <p:cNvPr id="7" name="表 6"/>
          <p:cNvGraphicFramePr>
            <a:graphicFrameLocks noGrp="1"/>
          </p:cNvGraphicFramePr>
          <p:nvPr/>
        </p:nvGraphicFramePr>
        <p:xfrm>
          <a:off x="541338" y="2105025"/>
          <a:ext cx="4959350" cy="3848100"/>
        </p:xfrm>
        <a:graphic>
          <a:graphicData uri="http://schemas.openxmlformats.org/drawingml/2006/table">
            <a:tbl>
              <a:tblPr/>
              <a:tblGrid>
                <a:gridCol w="992187"/>
                <a:gridCol w="992188"/>
                <a:gridCol w="990600"/>
                <a:gridCol w="992187"/>
                <a:gridCol w="992188"/>
              </a:tblGrid>
              <a:tr h="64135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A</a:t>
                      </a:r>
                      <a:endParaRPr kumimoji="1" lang="ja-JP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91447" marR="91447" marT="45713" marB="45713" anchor="ctr" horzOverflow="overflow">
                    <a:lnL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B</a:t>
                      </a:r>
                      <a:endParaRPr kumimoji="1" lang="ja-JP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91447" marR="91447" marT="45713" marB="45713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C</a:t>
                      </a: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91447" marR="91447" marT="45713" marB="45713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D</a:t>
                      </a: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91447" marR="91447" marT="45713" marB="45713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E</a:t>
                      </a: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91447" marR="91447" marT="45713" marB="45713" anchor="ctr" horzOverflow="overflow">
                    <a:lnL>
                      <a:noFill/>
                    </a:lnL>
                    <a:lnR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4135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1,000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91447" marR="91447" marT="45713" marB="45713" anchor="ctr" horzOverflow="overflow">
                    <a:lnL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2,000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91447" marR="91447" marT="45713" marB="45713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3,000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91447" marR="91447" marT="45713" marB="45713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4,000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91447" marR="91447" marT="45713" marB="45713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5,000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91447" marR="91447" marT="45713" marB="45713" anchor="ctr" horzOverflow="overflow">
                    <a:lnL>
                      <a:noFill/>
                    </a:lnL>
                    <a:lnR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135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1,000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91447" marR="91447" marT="45713" marB="45713" anchor="ctr" horzOverflow="overflow">
                    <a:lnL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2,000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91447" marR="91447" marT="45713" marB="45713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3,000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91447" marR="91447" marT="45713" marB="45713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4,000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91447" marR="91447" marT="45713" marB="45713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5,000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91447" marR="91447" marT="45713" marB="45713" anchor="ctr" horzOverflow="overflow">
                    <a:lnL>
                      <a:noFill/>
                    </a:lnL>
                    <a:lnR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135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1,000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91447" marR="91447" marT="45713" marB="45713" anchor="ctr" horzOverflow="overflow">
                    <a:lnL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2,000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91447" marR="91447" marT="45713" marB="45713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3,000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91447" marR="91447" marT="45713" marB="45713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4,000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91447" marR="91447" marT="45713" marB="45713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5,000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91447" marR="91447" marT="45713" marB="45713" anchor="ctr" horzOverflow="overflow">
                    <a:lnL>
                      <a:noFill/>
                    </a:lnL>
                    <a:lnR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135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1,000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91447" marR="91447" marT="45713" marB="45713" anchor="ctr" horzOverflow="overflow">
                    <a:lnL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2,000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91447" marR="91447" marT="45713" marB="45713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3,000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91447" marR="91447" marT="45713" marB="45713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4,000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91447" marR="91447" marT="45713" marB="45713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5,000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91447" marR="91447" marT="45713" marB="45713" anchor="ctr" horzOverflow="overflow">
                    <a:lnL>
                      <a:noFill/>
                    </a:lnL>
                    <a:lnR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135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1,000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91447" marR="91447" marT="45713" marB="45713" anchor="ctr" horzOverflow="overflow">
                    <a:lnL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2,000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91447" marR="91447" marT="45713" marB="45713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3,000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91447" marR="91447" marT="45713" marB="45713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4,000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91447" marR="91447" marT="45713" marB="45713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5,000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91447" marR="91447" marT="45713" marB="45713" anchor="ctr" horzOverflow="overflow">
                    <a:lnL>
                      <a:noFill/>
                    </a:lnL>
                    <a:lnR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E4B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コンテンツ プレースホルダ 1"/>
          <p:cNvSpPr txBox="1">
            <a:spLocks/>
          </p:cNvSpPr>
          <p:nvPr/>
        </p:nvSpPr>
        <p:spPr bwMode="auto">
          <a:xfrm>
            <a:off x="5765800" y="2105025"/>
            <a:ext cx="2995613" cy="402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196850" indent="-196850">
              <a:lnSpc>
                <a:spcPct val="120000"/>
              </a:lnSpc>
              <a:spcBef>
                <a:spcPts val="500"/>
              </a:spcBef>
              <a:buClr>
                <a:srgbClr val="D99694"/>
              </a:buClr>
              <a:buSzPct val="100000"/>
              <a:buFont typeface="ヒラギノ角ゴ ProN W3" pitchFamily="-65" charset="-128"/>
              <a:buChar char="▪"/>
            </a:pPr>
            <a:r>
              <a:rPr lang="ja-JP" altLang="en-US" sz="1600" dirty="0">
                <a:solidFill>
                  <a:srgbClr val="262626"/>
                </a:solidFill>
                <a:latin typeface="Calibri" pitchFamily="-65" charset="0"/>
              </a:rPr>
              <a:t>これはダミーテキストです。</a:t>
            </a:r>
            <a:r>
              <a:rPr lang="en-US" altLang="ja-JP" sz="1600" dirty="0">
                <a:solidFill>
                  <a:srgbClr val="262626"/>
                </a:solidFill>
                <a:latin typeface="Calibri" pitchFamily="-65" charset="0"/>
              </a:rPr>
              <a:t/>
            </a:r>
            <a:br>
              <a:rPr lang="en-US" altLang="ja-JP" sz="1600" dirty="0">
                <a:solidFill>
                  <a:srgbClr val="262626"/>
                </a:solidFill>
                <a:latin typeface="Calibri" pitchFamily="-65" charset="0"/>
              </a:rPr>
            </a:br>
            <a:r>
              <a:rPr lang="ja-JP" altLang="en-US" sz="1600" dirty="0">
                <a:solidFill>
                  <a:srgbClr val="262626"/>
                </a:solidFill>
                <a:latin typeface="Calibri" pitchFamily="-65" charset="0"/>
              </a:rPr>
              <a:t>文章を入力してご利用ください。</a:t>
            </a:r>
            <a:endParaRPr lang="en-US" altLang="ja-JP" sz="1600" dirty="0">
              <a:solidFill>
                <a:srgbClr val="262626"/>
              </a:solidFill>
              <a:latin typeface="Calibri" pitchFamily="-65" charset="0"/>
            </a:endParaRPr>
          </a:p>
          <a:p>
            <a:pPr marL="196850" indent="-196850">
              <a:lnSpc>
                <a:spcPct val="120000"/>
              </a:lnSpc>
              <a:spcBef>
                <a:spcPts val="500"/>
              </a:spcBef>
              <a:buClr>
                <a:srgbClr val="D99694"/>
              </a:buClr>
              <a:buSzPct val="100000"/>
              <a:buFont typeface="ヒラギノ角ゴ ProN W3" pitchFamily="-65" charset="-128"/>
              <a:buChar char="▪"/>
            </a:pPr>
            <a:r>
              <a:rPr lang="ja-JP" altLang="en-US" sz="1600" dirty="0">
                <a:solidFill>
                  <a:srgbClr val="262626"/>
                </a:solidFill>
                <a:latin typeface="Calibri" pitchFamily="-65" charset="0"/>
              </a:rPr>
              <a:t>これはダミーテキストです。</a:t>
            </a:r>
            <a:r>
              <a:rPr lang="en-US" altLang="ja-JP" sz="1600" dirty="0">
                <a:solidFill>
                  <a:srgbClr val="262626"/>
                </a:solidFill>
                <a:latin typeface="Calibri" pitchFamily="-65" charset="0"/>
              </a:rPr>
              <a:t/>
            </a:r>
            <a:br>
              <a:rPr lang="en-US" altLang="ja-JP" sz="1600" dirty="0">
                <a:solidFill>
                  <a:srgbClr val="262626"/>
                </a:solidFill>
                <a:latin typeface="Calibri" pitchFamily="-65" charset="0"/>
              </a:rPr>
            </a:br>
            <a:r>
              <a:rPr lang="ja-JP" altLang="en-US" sz="1600" dirty="0">
                <a:solidFill>
                  <a:srgbClr val="262626"/>
                </a:solidFill>
                <a:latin typeface="Calibri" pitchFamily="-65" charset="0"/>
              </a:rPr>
              <a:t>文章を入力してご利用ください。</a:t>
            </a:r>
            <a:endParaRPr lang="en-US" altLang="ja-JP" sz="1600" dirty="0">
              <a:solidFill>
                <a:srgbClr val="262626"/>
              </a:solidFill>
              <a:latin typeface="Calibri" pitchFamily="-65" charset="0"/>
            </a:endParaRPr>
          </a:p>
          <a:p>
            <a:pPr marL="196850" indent="-196850">
              <a:lnSpc>
                <a:spcPct val="120000"/>
              </a:lnSpc>
              <a:spcBef>
                <a:spcPts val="500"/>
              </a:spcBef>
              <a:buClr>
                <a:srgbClr val="D99694"/>
              </a:buClr>
              <a:buSzPct val="100000"/>
              <a:buFont typeface="ヒラギノ角ゴ ProN W3" pitchFamily="-65" charset="-128"/>
              <a:buChar char="▪"/>
            </a:pPr>
            <a:r>
              <a:rPr lang="ja-JP" altLang="en-US" sz="1600" dirty="0">
                <a:solidFill>
                  <a:srgbClr val="262626"/>
                </a:solidFill>
                <a:latin typeface="Calibri" pitchFamily="-65" charset="0"/>
              </a:rPr>
              <a:t>これはダミーテキストです。</a:t>
            </a:r>
            <a:r>
              <a:rPr lang="en-US" altLang="ja-JP" sz="1600" dirty="0">
                <a:solidFill>
                  <a:srgbClr val="262626"/>
                </a:solidFill>
                <a:latin typeface="Calibri" pitchFamily="-65" charset="0"/>
              </a:rPr>
              <a:t/>
            </a:r>
            <a:br>
              <a:rPr lang="en-US" altLang="ja-JP" sz="1600" dirty="0">
                <a:solidFill>
                  <a:srgbClr val="262626"/>
                </a:solidFill>
                <a:latin typeface="Calibri" pitchFamily="-65" charset="0"/>
              </a:rPr>
            </a:br>
            <a:r>
              <a:rPr lang="ja-JP" altLang="en-US" sz="1600" dirty="0">
                <a:solidFill>
                  <a:srgbClr val="262626"/>
                </a:solidFill>
                <a:latin typeface="Calibri" pitchFamily="-65" charset="0"/>
              </a:rPr>
              <a:t>文章を入力してご利用ください。</a:t>
            </a:r>
            <a:endParaRPr lang="en-US" altLang="ja-JP" sz="1600" dirty="0">
              <a:solidFill>
                <a:srgbClr val="262626"/>
              </a:solidFill>
              <a:latin typeface="Calibri" pitchFamily="-65" charset="0"/>
            </a:endParaRPr>
          </a:p>
          <a:p>
            <a:pPr marL="196850" indent="-196850">
              <a:lnSpc>
                <a:spcPct val="120000"/>
              </a:lnSpc>
              <a:spcBef>
                <a:spcPts val="500"/>
              </a:spcBef>
              <a:buClr>
                <a:srgbClr val="D99694"/>
              </a:buClr>
              <a:buSzPct val="100000"/>
              <a:buFont typeface="ヒラギノ角ゴ ProN W3" pitchFamily="-65" charset="-128"/>
              <a:buChar char="▪"/>
            </a:pPr>
            <a:r>
              <a:rPr lang="ja-JP" altLang="en-US" sz="1600" dirty="0">
                <a:solidFill>
                  <a:srgbClr val="262626"/>
                </a:solidFill>
                <a:latin typeface="Calibri" pitchFamily="-65" charset="0"/>
              </a:rPr>
              <a:t>これはダミーテキストです。</a:t>
            </a:r>
            <a:r>
              <a:rPr lang="en-US" altLang="ja-JP" sz="1600" dirty="0">
                <a:solidFill>
                  <a:srgbClr val="262626"/>
                </a:solidFill>
                <a:latin typeface="Calibri" pitchFamily="-65" charset="0"/>
              </a:rPr>
              <a:t/>
            </a:r>
            <a:br>
              <a:rPr lang="en-US" altLang="ja-JP" sz="1600" dirty="0">
                <a:solidFill>
                  <a:srgbClr val="262626"/>
                </a:solidFill>
                <a:latin typeface="Calibri" pitchFamily="-65" charset="0"/>
              </a:rPr>
            </a:br>
            <a:r>
              <a:rPr lang="ja-JP" altLang="en-US" sz="1600" dirty="0">
                <a:solidFill>
                  <a:srgbClr val="262626"/>
                </a:solidFill>
                <a:latin typeface="Calibri" pitchFamily="-65" charset="0"/>
              </a:rPr>
              <a:t>文章を入力してご利用ください。</a:t>
            </a:r>
            <a:endParaRPr lang="en-US" altLang="ja-JP" sz="1600" dirty="0">
              <a:solidFill>
                <a:srgbClr val="262626"/>
              </a:solidFill>
              <a:latin typeface="Calibri" pitchFamily="-65" charset="0"/>
            </a:endParaRPr>
          </a:p>
        </p:txBody>
      </p:sp>
      <p:sp>
        <p:nvSpPr>
          <p:cNvPr id="6" name="タイトル 3"/>
          <p:cNvSpPr txBox="1">
            <a:spLocks/>
          </p:cNvSpPr>
          <p:nvPr/>
        </p:nvSpPr>
        <p:spPr bwMode="auto">
          <a:xfrm>
            <a:off x="457199" y="425450"/>
            <a:ext cx="8304213" cy="8080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ＭＳ Ｐゴシック" pitchFamily="-65" charset="-128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l"/>
            <a:r>
              <a:rPr lang="en-US" altLang="ja-JP" sz="4000" dirty="0" smtClean="0">
                <a:solidFill>
                  <a:srgbClr val="953735"/>
                </a:solidFill>
                <a:latin typeface="+mj-ea"/>
                <a:ea typeface="+mj-ea"/>
              </a:rPr>
              <a:t>Sample heading.</a:t>
            </a:r>
            <a:endParaRPr lang="ja-JP" altLang="en-US" sz="4000" dirty="0">
              <a:solidFill>
                <a:srgbClr val="953735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コンテンツ プレースホルダ 1"/>
          <p:cNvSpPr>
            <a:spLocks noGrp="1"/>
          </p:cNvSpPr>
          <p:nvPr>
            <p:ph sz="half" idx="1"/>
          </p:nvPr>
        </p:nvSpPr>
        <p:spPr bwMode="auto">
          <a:xfrm>
            <a:off x="5744569" y="1575173"/>
            <a:ext cx="2931886" cy="716190"/>
          </a:xfrm>
          <a:prstGeom prst="roundRect">
            <a:avLst/>
          </a:prstGeom>
          <a:solidFill>
            <a:schemeClr val="accent2">
              <a:alpha val="55000"/>
            </a:schemeClr>
          </a:solidFill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198000" indent="-198000" algn="ctr"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100000"/>
              <a:buNone/>
              <a:defRPr/>
            </a:pPr>
            <a:r>
              <a:rPr lang="ja-JP" altLang="en-US" sz="1400" b="1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これ</a:t>
            </a:r>
            <a:r>
              <a:rPr lang="ja-JP" altLang="en-US" sz="1400" b="1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はダミーテキスト</a:t>
            </a:r>
            <a:r>
              <a:rPr lang="ja-JP" altLang="en-US" sz="1400" b="1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です。</a:t>
            </a:r>
            <a:endParaRPr lang="en-US" altLang="ja-JP" sz="1400" b="1" dirty="0" smtClean="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 algn="ctr"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100000"/>
              <a:buNone/>
              <a:defRPr/>
            </a:pPr>
            <a:r>
              <a:rPr lang="ja-JP" altLang="en-US" sz="1400" b="1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文章</a:t>
            </a:r>
            <a:r>
              <a:rPr lang="ja-JP" altLang="en-US" sz="1400" b="1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を入力してご利用</a:t>
            </a:r>
            <a:r>
              <a:rPr lang="ja-JP" altLang="en-US" sz="1400" b="1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ください</a:t>
            </a:r>
            <a:endParaRPr lang="en-US" altLang="ja-JP" sz="1400" b="1" dirty="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2" name="コンテンツ プレースホルダー 1"/>
          <p:cNvGraphicFramePr>
            <a:graphicFrameLocks noGrp="1"/>
          </p:cNvGraphicFramePr>
          <p:nvPr>
            <p:ph sz="half" idx="2"/>
          </p:nvPr>
        </p:nvGraphicFramePr>
        <p:xfrm>
          <a:off x="536574" y="2105025"/>
          <a:ext cx="8139881" cy="402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タイトル 3"/>
          <p:cNvSpPr txBox="1">
            <a:spLocks/>
          </p:cNvSpPr>
          <p:nvPr/>
        </p:nvSpPr>
        <p:spPr bwMode="auto">
          <a:xfrm>
            <a:off x="457200" y="1101725"/>
            <a:ext cx="8359774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prstTxWarp prst="textNoShape">
              <a:avLst/>
            </a:prstTxWarp>
          </a:bodyPr>
          <a:lstStyle/>
          <a:p>
            <a:r>
              <a:rPr lang="ja-JP" altLang="en-US" sz="2000" dirty="0">
                <a:latin typeface="Calibri" pitchFamily="-65" charset="0"/>
              </a:rPr>
              <a:t>これはダミーテキストです。文章を入力してご利用ください。</a:t>
            </a:r>
          </a:p>
        </p:txBody>
      </p:sp>
      <p:sp>
        <p:nvSpPr>
          <p:cNvPr id="8" name="タイトル 3"/>
          <p:cNvSpPr txBox="1">
            <a:spLocks/>
          </p:cNvSpPr>
          <p:nvPr/>
        </p:nvSpPr>
        <p:spPr bwMode="auto">
          <a:xfrm>
            <a:off x="457199" y="425450"/>
            <a:ext cx="8359775" cy="8080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ＭＳ Ｐゴシック" pitchFamily="-65" charset="-128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l"/>
            <a:r>
              <a:rPr lang="en-US" altLang="ja-JP" sz="4000" dirty="0" smtClean="0">
                <a:solidFill>
                  <a:srgbClr val="953735"/>
                </a:solidFill>
                <a:latin typeface="+mj-ea"/>
                <a:ea typeface="+mj-ea"/>
              </a:rPr>
              <a:t>Sample heading.</a:t>
            </a:r>
            <a:endParaRPr lang="ja-JP" altLang="en-US" sz="4000" dirty="0">
              <a:solidFill>
                <a:srgbClr val="953735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タイトル 5"/>
          <p:cNvSpPr>
            <a:spLocks noGrp="1"/>
          </p:cNvSpPr>
          <p:nvPr>
            <p:ph type="ctrTitle"/>
          </p:nvPr>
        </p:nvSpPr>
        <p:spPr bwMode="auto">
          <a:xfrm>
            <a:off x="365125" y="4773270"/>
            <a:ext cx="8499475" cy="1130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ja-JP" sz="3200" dirty="0">
                <a:solidFill>
                  <a:schemeClr val="tx1"/>
                </a:solidFill>
                <a:latin typeface="ＭＳ Ｐゴシック (見出し)" charset="-128"/>
                <a:ea typeface="ＭＳ Ｐゴシック (見出し)" charset="-128"/>
                <a:cs typeface="ＭＳ Ｐゴシック (見出し)" charset="-128"/>
              </a:rPr>
              <a:t>Sample heading. Click to add </a:t>
            </a:r>
            <a:r>
              <a:rPr lang="en-US" altLang="ja-JP" sz="3200" dirty="0" smtClean="0">
                <a:solidFill>
                  <a:schemeClr val="tx1"/>
                </a:solidFill>
                <a:latin typeface="ＭＳ Ｐゴシック (見出し)" charset="-128"/>
                <a:ea typeface="ＭＳ Ｐゴシック (見出し)" charset="-128"/>
                <a:cs typeface="ＭＳ Ｐゴシック (見出し)" charset="-128"/>
              </a:rPr>
              <a:t>text.</a:t>
            </a:r>
            <a:r>
              <a:rPr lang="en-US" altLang="ja-JP" sz="3200" dirty="0">
                <a:solidFill>
                  <a:schemeClr val="tx1"/>
                </a:solidFill>
                <a:latin typeface="ＭＳ Ｐゴシック (見出し)" charset="-128"/>
                <a:ea typeface="ＭＳ Ｐゴシック (見出し)" charset="-128"/>
                <a:cs typeface="ＭＳ Ｐゴシック (見出し)" charset="-128"/>
              </a:rPr>
              <a:t/>
            </a:r>
            <a:br>
              <a:rPr lang="en-US" altLang="ja-JP" sz="3200" dirty="0">
                <a:solidFill>
                  <a:schemeClr val="tx1"/>
                </a:solidFill>
                <a:latin typeface="ＭＳ Ｐゴシック (見出し)" charset="-128"/>
                <a:ea typeface="ＭＳ Ｐゴシック (見出し)" charset="-128"/>
                <a:cs typeface="ＭＳ Ｐゴシック (見出し)" charset="-128"/>
              </a:rPr>
            </a:br>
            <a:r>
              <a:rPr lang="en-US" altLang="ja-JP" sz="3200" dirty="0">
                <a:solidFill>
                  <a:schemeClr val="tx1"/>
                </a:solidFill>
                <a:latin typeface="ＭＳ Ｐゴシック (見出し)" charset="-128"/>
                <a:ea typeface="ＭＳ Ｐゴシック (見出し)" charset="-128"/>
                <a:cs typeface="ＭＳ Ｐゴシック (見出し)" charset="-128"/>
              </a:rPr>
              <a:t>text text text</a:t>
            </a:r>
            <a:endParaRPr lang="ja-JP" altLang="en-US" sz="3200" dirty="0">
              <a:solidFill>
                <a:schemeClr val="tx1"/>
              </a:solidFill>
              <a:latin typeface="ＭＳ Ｐゴシック (見出し)" charset="-128"/>
              <a:ea typeface="ＭＳ Ｐゴシック (見出し)" charset="-128"/>
              <a:cs typeface="ＭＳ Ｐゴシック (見出し)" charset="-128"/>
            </a:endParaRPr>
          </a:p>
        </p:txBody>
      </p:sp>
      <p:sp>
        <p:nvSpPr>
          <p:cNvPr id="5" name="サブタイトル 6"/>
          <p:cNvSpPr>
            <a:spLocks noGrp="1"/>
          </p:cNvSpPr>
          <p:nvPr>
            <p:ph type="subTitle" idx="4294967295"/>
          </p:nvPr>
        </p:nvSpPr>
        <p:spPr bwMode="auto">
          <a:xfrm>
            <a:off x="365124" y="5913440"/>
            <a:ext cx="8499475" cy="4413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l">
              <a:buNone/>
            </a:pPr>
            <a:r>
              <a:rPr lang="ja-JP" altLang="en-US" sz="2000" dirty="0" smtClean="0">
                <a:solidFill>
                  <a:srgbClr val="000000"/>
                </a:solidFill>
                <a:latin typeface="ＭＳ Ｐゴシック" pitchFamily="-65" charset="-128"/>
              </a:rPr>
              <a:t>サブタイトルを</a:t>
            </a:r>
            <a:r>
              <a:rPr lang="ja-JP" altLang="en-US" sz="2000" dirty="0">
                <a:solidFill>
                  <a:srgbClr val="000000"/>
                </a:solidFill>
                <a:latin typeface="ＭＳ Ｐゴシック" pitchFamily="-65" charset="-128"/>
              </a:rPr>
              <a:t>入力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コンテンツ プレースホルダー 9" descr="DSC_0184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2" t="13300" r="2217" b="55472"/>
          <a:stretch>
            <a:fillRect/>
          </a:stretch>
        </p:blipFill>
        <p:spPr bwMode="auto">
          <a:xfrm>
            <a:off x="4702174" y="1755459"/>
            <a:ext cx="4114800" cy="89844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コンテンツ プレースホルダ 1"/>
          <p:cNvSpPr txBox="1">
            <a:spLocks/>
          </p:cNvSpPr>
          <p:nvPr/>
        </p:nvSpPr>
        <p:spPr bwMode="auto">
          <a:xfrm>
            <a:off x="457200" y="2653905"/>
            <a:ext cx="8359774" cy="128944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108000" rIns="0" bIns="0"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800" kern="1200">
                <a:solidFill>
                  <a:srgbClr val="262626"/>
                </a:solidFill>
                <a:latin typeface="+mn-lt"/>
                <a:ea typeface="+mn-ea"/>
                <a:cs typeface="ＭＳ Ｐゴシック" pitchFamily="-65" charset="-128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0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>
              <a:spcBef>
                <a:spcPts val="500"/>
              </a:spcBef>
              <a:buClr>
                <a:srgbClr val="C00000"/>
              </a:buClr>
              <a:buSzPct val="100000"/>
              <a:buFont typeface="ヒラギノ角ゴ ProN W3"/>
              <a:buChar char="▪"/>
              <a:defRPr/>
            </a:pPr>
            <a:r>
              <a:rPr lang="ja-JP" altLang="en-US" sz="160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これはダミーテキストです。文章を入力してご利用ください。</a:t>
            </a:r>
            <a:endParaRPr lang="en-US" altLang="ja-JP" sz="16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rgbClr val="C00000"/>
              </a:buClr>
              <a:buSzPct val="100000"/>
              <a:buFont typeface="ヒラギノ角ゴ ProN W3"/>
              <a:buChar char="▪"/>
              <a:defRPr/>
            </a:pPr>
            <a:r>
              <a:rPr lang="ja-JP" altLang="en-US" sz="160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これはダミーテキストです。文章を入力してご利用ください。</a:t>
            </a:r>
            <a:endParaRPr lang="en-US" altLang="ja-JP" sz="16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rgbClr val="C00000"/>
              </a:buClr>
              <a:buSzPct val="100000"/>
              <a:buFont typeface="ヒラギノ角ゴ ProN W3"/>
              <a:buChar char="▪"/>
              <a:defRPr/>
            </a:pPr>
            <a:r>
              <a:rPr lang="ja-JP" altLang="en-US" sz="160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これはダミーテキストです。文章を入力してご利用ください。</a:t>
            </a:r>
            <a:endParaRPr lang="en-US" altLang="ja-JP" sz="16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rgbClr val="C00000"/>
              </a:buClr>
              <a:buSzPct val="100000"/>
              <a:buFont typeface="ヒラギノ角ゴ ProN W3"/>
              <a:buChar char="▪"/>
              <a:defRPr/>
            </a:pPr>
            <a:r>
              <a:rPr lang="ja-JP" altLang="en-US" sz="160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これはダミーテキストです。文章を入力してご利用ください。</a:t>
            </a:r>
            <a:endParaRPr lang="en-US" altLang="ja-JP" sz="1600" dirty="0" smtClean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タイトル 3"/>
          <p:cNvSpPr txBox="1">
            <a:spLocks/>
          </p:cNvSpPr>
          <p:nvPr/>
        </p:nvSpPr>
        <p:spPr bwMode="auto">
          <a:xfrm>
            <a:off x="457200" y="1755459"/>
            <a:ext cx="4244974" cy="898445"/>
          </a:xfrm>
          <a:prstGeom prst="rect">
            <a:avLst/>
          </a:prstGeom>
          <a:solidFill>
            <a:schemeClr val="accent2"/>
          </a:solidFill>
          <a:ln w="9525">
            <a:solidFill>
              <a:srgbClr val="7F7F7F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252000" tIns="72000" bIns="72000"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800" dirty="0">
                <a:solidFill>
                  <a:schemeClr val="bg1"/>
                </a:solidFill>
                <a:latin typeface="Calibri" charset="0"/>
              </a:rPr>
              <a:t>Sample heading.</a:t>
            </a:r>
            <a:endParaRPr lang="ja-JP" altLang="en-US" sz="280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20" name="コンテンツ プレースホルダー 9" descr="DSC_0184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2" t="13300" r="2217" b="55472"/>
          <a:stretch>
            <a:fillRect/>
          </a:stretch>
        </p:blipFill>
        <p:spPr bwMode="auto">
          <a:xfrm>
            <a:off x="4702174" y="4166153"/>
            <a:ext cx="4114800" cy="89844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コンテンツ プレースホルダ 1"/>
          <p:cNvSpPr txBox="1">
            <a:spLocks/>
          </p:cNvSpPr>
          <p:nvPr/>
        </p:nvSpPr>
        <p:spPr bwMode="auto">
          <a:xfrm>
            <a:off x="457200" y="5064599"/>
            <a:ext cx="8359774" cy="128944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108000" rIns="0" bIns="0"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800" kern="1200">
                <a:solidFill>
                  <a:srgbClr val="262626"/>
                </a:solidFill>
                <a:latin typeface="+mn-lt"/>
                <a:ea typeface="+mn-ea"/>
                <a:cs typeface="ＭＳ Ｐゴシック" pitchFamily="-65" charset="-128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0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>
              <a:spcBef>
                <a:spcPts val="500"/>
              </a:spcBef>
              <a:buClr>
                <a:srgbClr val="C00000"/>
              </a:buClr>
              <a:buSzPct val="100000"/>
              <a:buFont typeface="ヒラギノ角ゴ ProN W3"/>
              <a:buChar char="▪"/>
              <a:defRPr/>
            </a:pPr>
            <a:r>
              <a:rPr lang="ja-JP" altLang="en-US" sz="160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これはダミーテキストです。文章を入力してご利用ください。</a:t>
            </a:r>
            <a:endParaRPr lang="en-US" altLang="ja-JP" sz="16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rgbClr val="C00000"/>
              </a:buClr>
              <a:buSzPct val="100000"/>
              <a:buFont typeface="ヒラギノ角ゴ ProN W3"/>
              <a:buChar char="▪"/>
              <a:defRPr/>
            </a:pPr>
            <a:r>
              <a:rPr lang="ja-JP" altLang="en-US" sz="160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これはダミーテキストです。文章を入力してご利用ください。</a:t>
            </a:r>
            <a:endParaRPr lang="en-US" altLang="ja-JP" sz="16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rgbClr val="C00000"/>
              </a:buClr>
              <a:buSzPct val="100000"/>
              <a:buFont typeface="ヒラギノ角ゴ ProN W3"/>
              <a:buChar char="▪"/>
              <a:defRPr/>
            </a:pPr>
            <a:r>
              <a:rPr lang="ja-JP" altLang="en-US" sz="160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これはダミーテキストです。文章を入力してご利用ください。</a:t>
            </a:r>
            <a:endParaRPr lang="en-US" altLang="ja-JP" sz="16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rgbClr val="C00000"/>
              </a:buClr>
              <a:buSzPct val="100000"/>
              <a:buFont typeface="ヒラギノ角ゴ ProN W3"/>
              <a:buChar char="▪"/>
              <a:defRPr/>
            </a:pPr>
            <a:r>
              <a:rPr lang="ja-JP" altLang="en-US" sz="160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これはダミーテキストです。文章を入力してご利用ください。</a:t>
            </a:r>
            <a:endParaRPr lang="en-US" altLang="ja-JP" sz="1600" dirty="0" smtClean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タイトル 3"/>
          <p:cNvSpPr txBox="1">
            <a:spLocks/>
          </p:cNvSpPr>
          <p:nvPr/>
        </p:nvSpPr>
        <p:spPr bwMode="auto">
          <a:xfrm>
            <a:off x="457200" y="4166153"/>
            <a:ext cx="4244974" cy="898445"/>
          </a:xfrm>
          <a:prstGeom prst="rect">
            <a:avLst/>
          </a:prstGeom>
          <a:solidFill>
            <a:schemeClr val="accent2"/>
          </a:solidFill>
          <a:ln w="9525">
            <a:solidFill>
              <a:srgbClr val="7F7F7F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252000" tIns="72000" bIns="72000"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800" dirty="0">
                <a:solidFill>
                  <a:schemeClr val="bg1"/>
                </a:solidFill>
                <a:latin typeface="Calibri" charset="0"/>
              </a:rPr>
              <a:t>Sample heading.</a:t>
            </a:r>
            <a:endParaRPr lang="ja-JP" altLang="en-US" sz="28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12" name="タイトル 3"/>
          <p:cNvSpPr txBox="1">
            <a:spLocks/>
          </p:cNvSpPr>
          <p:nvPr/>
        </p:nvSpPr>
        <p:spPr bwMode="auto">
          <a:xfrm>
            <a:off x="457200" y="1101725"/>
            <a:ext cx="8359774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prstTxWarp prst="textNoShape">
              <a:avLst/>
            </a:prstTxWarp>
          </a:bodyPr>
          <a:lstStyle/>
          <a:p>
            <a:r>
              <a:rPr lang="ja-JP" altLang="en-US" sz="2000" dirty="0">
                <a:latin typeface="Calibri" pitchFamily="-65" charset="0"/>
              </a:rPr>
              <a:t>これはダミーテキストです。文章を入力してご利用ください。</a:t>
            </a:r>
          </a:p>
        </p:txBody>
      </p:sp>
      <p:sp>
        <p:nvSpPr>
          <p:cNvPr id="13" name="タイトル 3"/>
          <p:cNvSpPr txBox="1">
            <a:spLocks/>
          </p:cNvSpPr>
          <p:nvPr/>
        </p:nvSpPr>
        <p:spPr bwMode="auto">
          <a:xfrm>
            <a:off x="457199" y="425450"/>
            <a:ext cx="8359775" cy="8080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ＭＳ Ｐゴシック" pitchFamily="-65" charset="-128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l"/>
            <a:r>
              <a:rPr lang="en-US" altLang="ja-JP" sz="4000" dirty="0" smtClean="0">
                <a:solidFill>
                  <a:srgbClr val="953735"/>
                </a:solidFill>
                <a:latin typeface="+mj-ea"/>
                <a:ea typeface="+mj-ea"/>
              </a:rPr>
              <a:t>Sample heading.</a:t>
            </a:r>
            <a:endParaRPr lang="ja-JP" altLang="en-US" sz="4000" dirty="0">
              <a:solidFill>
                <a:srgbClr val="953735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コンテンツ プレースホルダ 1"/>
          <p:cNvSpPr>
            <a:spLocks noGrp="1"/>
          </p:cNvSpPr>
          <p:nvPr>
            <p:ph sz="half" idx="1"/>
          </p:nvPr>
        </p:nvSpPr>
        <p:spPr bwMode="auto">
          <a:xfrm>
            <a:off x="756746" y="1836314"/>
            <a:ext cx="7980854" cy="623110"/>
          </a:xfrm>
          <a:solidFill>
            <a:schemeClr val="bg1">
              <a:alpha val="40000"/>
            </a:schemeClr>
          </a:solidFill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68000" tIns="72000" rIns="0" bIns="72000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ts val="500"/>
              </a:spcBef>
              <a:buSzPct val="100000"/>
              <a:buNone/>
              <a:defRPr/>
            </a:pPr>
            <a:r>
              <a:rPr lang="ja-JP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これ</a:t>
            </a:r>
            <a:r>
              <a:rPr lang="ja-JP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はダミーテキストです</a:t>
            </a:r>
            <a:r>
              <a:rPr lang="ja-JP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。文章</a:t>
            </a:r>
            <a:r>
              <a:rPr lang="ja-JP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を入力してご利用ください</a:t>
            </a:r>
            <a:r>
              <a:rPr lang="ja-JP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。</a:t>
            </a:r>
            <a:endParaRPr lang="en-US" altLang="ja-JP" sz="1600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コンテンツ プレースホルダ 1"/>
          <p:cNvSpPr>
            <a:spLocks noGrp="1"/>
          </p:cNvSpPr>
          <p:nvPr>
            <p:ph sz="half" idx="1"/>
          </p:nvPr>
        </p:nvSpPr>
        <p:spPr bwMode="auto">
          <a:xfrm>
            <a:off x="756746" y="2752941"/>
            <a:ext cx="7980854" cy="623110"/>
          </a:xfrm>
          <a:solidFill>
            <a:schemeClr val="bg1">
              <a:alpha val="40000"/>
            </a:schemeClr>
          </a:solidFill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68000" tIns="72000" rIns="0" bIns="72000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ts val="500"/>
              </a:spcBef>
              <a:buSzPct val="100000"/>
              <a:buNone/>
              <a:defRPr/>
            </a:pPr>
            <a:r>
              <a:rPr lang="ja-JP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これ</a:t>
            </a:r>
            <a:r>
              <a:rPr lang="ja-JP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はダミーテキストです</a:t>
            </a:r>
            <a:r>
              <a:rPr lang="ja-JP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。文章</a:t>
            </a:r>
            <a:r>
              <a:rPr lang="ja-JP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を入力してご利用ください</a:t>
            </a:r>
            <a:r>
              <a:rPr lang="ja-JP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。</a:t>
            </a:r>
            <a:endParaRPr lang="en-US" altLang="ja-JP" sz="1600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コンテンツ プレースホルダ 1"/>
          <p:cNvSpPr>
            <a:spLocks noGrp="1"/>
          </p:cNvSpPr>
          <p:nvPr>
            <p:ph sz="half" idx="1"/>
          </p:nvPr>
        </p:nvSpPr>
        <p:spPr bwMode="auto">
          <a:xfrm>
            <a:off x="756746" y="3669568"/>
            <a:ext cx="7980854" cy="623110"/>
          </a:xfrm>
          <a:solidFill>
            <a:schemeClr val="bg1">
              <a:alpha val="40000"/>
            </a:schemeClr>
          </a:solidFill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68000" tIns="72000" rIns="0" bIns="72000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ts val="500"/>
              </a:spcBef>
              <a:buSzPct val="100000"/>
              <a:buNone/>
              <a:defRPr/>
            </a:pPr>
            <a:r>
              <a:rPr lang="ja-JP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これ</a:t>
            </a:r>
            <a:r>
              <a:rPr lang="ja-JP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はダミーテキストです</a:t>
            </a:r>
            <a:r>
              <a:rPr lang="ja-JP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。文章</a:t>
            </a:r>
            <a:r>
              <a:rPr lang="ja-JP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を入力してご利用ください</a:t>
            </a:r>
            <a:r>
              <a:rPr lang="ja-JP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。</a:t>
            </a:r>
            <a:endParaRPr lang="en-US" altLang="ja-JP" sz="1600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コンテンツ プレースホルダ 1"/>
          <p:cNvSpPr>
            <a:spLocks noGrp="1"/>
          </p:cNvSpPr>
          <p:nvPr>
            <p:ph sz="half" idx="1"/>
          </p:nvPr>
        </p:nvSpPr>
        <p:spPr bwMode="auto">
          <a:xfrm>
            <a:off x="756746" y="4586195"/>
            <a:ext cx="7980854" cy="623110"/>
          </a:xfrm>
          <a:solidFill>
            <a:schemeClr val="bg1">
              <a:alpha val="40000"/>
            </a:schemeClr>
          </a:solidFill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68000" tIns="72000" rIns="0" bIns="72000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ts val="500"/>
              </a:spcBef>
              <a:buSzPct val="100000"/>
              <a:buNone/>
              <a:defRPr/>
            </a:pPr>
            <a:r>
              <a:rPr lang="ja-JP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これ</a:t>
            </a:r>
            <a:r>
              <a:rPr lang="ja-JP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はダミーテキストです</a:t>
            </a:r>
            <a:r>
              <a:rPr lang="ja-JP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。文章</a:t>
            </a:r>
            <a:r>
              <a:rPr lang="ja-JP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を入力してご利用ください</a:t>
            </a:r>
            <a:r>
              <a:rPr lang="ja-JP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。</a:t>
            </a:r>
            <a:endParaRPr lang="en-US" altLang="ja-JP" sz="1600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コンテンツ プレースホルダ 1"/>
          <p:cNvSpPr>
            <a:spLocks noGrp="1"/>
          </p:cNvSpPr>
          <p:nvPr>
            <p:ph sz="half" idx="1"/>
          </p:nvPr>
        </p:nvSpPr>
        <p:spPr bwMode="auto">
          <a:xfrm>
            <a:off x="756746" y="5502821"/>
            <a:ext cx="7980854" cy="623110"/>
          </a:xfrm>
          <a:solidFill>
            <a:schemeClr val="bg1">
              <a:alpha val="40000"/>
            </a:schemeClr>
          </a:solidFill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68000" tIns="72000" rIns="0" bIns="72000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ts val="500"/>
              </a:spcBef>
              <a:buSzPct val="100000"/>
              <a:buNone/>
              <a:defRPr/>
            </a:pPr>
            <a:r>
              <a:rPr lang="ja-JP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これ</a:t>
            </a:r>
            <a:r>
              <a:rPr lang="ja-JP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はダミーテキストです</a:t>
            </a:r>
            <a:r>
              <a:rPr lang="ja-JP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。文章</a:t>
            </a:r>
            <a:r>
              <a:rPr lang="ja-JP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を入力してご利用ください</a:t>
            </a:r>
            <a:r>
              <a:rPr lang="ja-JP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。</a:t>
            </a:r>
            <a:endParaRPr lang="en-US" altLang="ja-JP" sz="1600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486446" y="1836315"/>
            <a:ext cx="623109" cy="623109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 smtClean="0"/>
              <a:t>1</a:t>
            </a:r>
            <a:endParaRPr kumimoji="1" lang="ja-JP" altLang="en-US" sz="2800" dirty="0"/>
          </a:p>
        </p:txBody>
      </p:sp>
      <p:sp>
        <p:nvSpPr>
          <p:cNvPr id="8" name="円/楕円 7"/>
          <p:cNvSpPr/>
          <p:nvPr/>
        </p:nvSpPr>
        <p:spPr>
          <a:xfrm>
            <a:off x="486446" y="2752942"/>
            <a:ext cx="623109" cy="623109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 smtClean="0"/>
              <a:t>2</a:t>
            </a:r>
            <a:endParaRPr kumimoji="1" lang="ja-JP" altLang="en-US" sz="2800" dirty="0"/>
          </a:p>
        </p:txBody>
      </p:sp>
      <p:sp>
        <p:nvSpPr>
          <p:cNvPr id="9" name="円/楕円 8"/>
          <p:cNvSpPr/>
          <p:nvPr/>
        </p:nvSpPr>
        <p:spPr>
          <a:xfrm>
            <a:off x="486446" y="3669569"/>
            <a:ext cx="623109" cy="623109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 smtClean="0"/>
              <a:t>3</a:t>
            </a:r>
            <a:endParaRPr kumimoji="1" lang="ja-JP" altLang="en-US" sz="2800" dirty="0"/>
          </a:p>
        </p:txBody>
      </p:sp>
      <p:sp>
        <p:nvSpPr>
          <p:cNvPr id="11" name="円/楕円 10"/>
          <p:cNvSpPr/>
          <p:nvPr/>
        </p:nvSpPr>
        <p:spPr>
          <a:xfrm>
            <a:off x="486446" y="4586196"/>
            <a:ext cx="623109" cy="623109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 smtClean="0"/>
              <a:t>4</a:t>
            </a:r>
            <a:endParaRPr kumimoji="1" lang="ja-JP" altLang="en-US" sz="2800" dirty="0"/>
          </a:p>
        </p:txBody>
      </p:sp>
      <p:sp>
        <p:nvSpPr>
          <p:cNvPr id="12" name="円/楕円 11"/>
          <p:cNvSpPr/>
          <p:nvPr/>
        </p:nvSpPr>
        <p:spPr>
          <a:xfrm>
            <a:off x="486446" y="5502822"/>
            <a:ext cx="623109" cy="623109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 smtClean="0"/>
              <a:t>5</a:t>
            </a:r>
            <a:endParaRPr kumimoji="1" lang="ja-JP" altLang="en-US" sz="2800" dirty="0"/>
          </a:p>
        </p:txBody>
      </p:sp>
      <p:sp>
        <p:nvSpPr>
          <p:cNvPr id="14" name="タイトル 3"/>
          <p:cNvSpPr txBox="1">
            <a:spLocks/>
          </p:cNvSpPr>
          <p:nvPr/>
        </p:nvSpPr>
        <p:spPr bwMode="auto">
          <a:xfrm>
            <a:off x="457200" y="1101725"/>
            <a:ext cx="8359774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prstTxWarp prst="textNoShape">
              <a:avLst/>
            </a:prstTxWarp>
          </a:bodyPr>
          <a:lstStyle/>
          <a:p>
            <a:r>
              <a:rPr lang="ja-JP" altLang="en-US" sz="2000" dirty="0">
                <a:latin typeface="Calibri" pitchFamily="-65" charset="0"/>
              </a:rPr>
              <a:t>これはダミーテキストです。文章を入力してご利用ください。</a:t>
            </a:r>
          </a:p>
        </p:txBody>
      </p:sp>
      <p:sp>
        <p:nvSpPr>
          <p:cNvPr id="20" name="タイトル 3"/>
          <p:cNvSpPr txBox="1">
            <a:spLocks/>
          </p:cNvSpPr>
          <p:nvPr/>
        </p:nvSpPr>
        <p:spPr bwMode="auto">
          <a:xfrm>
            <a:off x="457199" y="425450"/>
            <a:ext cx="8359775" cy="8080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ＭＳ Ｐゴシック" pitchFamily="-65" charset="-128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l"/>
            <a:r>
              <a:rPr lang="en-US" altLang="ja-JP" sz="4000" dirty="0" smtClean="0">
                <a:solidFill>
                  <a:srgbClr val="953735"/>
                </a:solidFill>
                <a:latin typeface="+mj-ea"/>
                <a:ea typeface="+mj-ea"/>
              </a:rPr>
              <a:t>Sample heading.</a:t>
            </a:r>
            <a:endParaRPr lang="ja-JP" altLang="en-US" sz="4000" dirty="0">
              <a:solidFill>
                <a:srgbClr val="953735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右矢印 5"/>
          <p:cNvSpPr/>
          <p:nvPr/>
        </p:nvSpPr>
        <p:spPr>
          <a:xfrm>
            <a:off x="539552" y="3965376"/>
            <a:ext cx="8136903" cy="890423"/>
          </a:xfrm>
          <a:prstGeom prst="rightArrow">
            <a:avLst>
              <a:gd name="adj1" fmla="val 50000"/>
              <a:gd name="adj2" fmla="val 74788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コンテンツ プレースホルダ 7"/>
          <p:cNvSpPr>
            <a:spLocks noGrp="1"/>
          </p:cNvSpPr>
          <p:nvPr>
            <p:ph sz="half" idx="1"/>
          </p:nvPr>
        </p:nvSpPr>
        <p:spPr>
          <a:xfrm>
            <a:off x="567561" y="4181032"/>
            <a:ext cx="7646273" cy="627470"/>
          </a:xfrm>
        </p:spPr>
        <p:txBody>
          <a:bodyPr/>
          <a:lstStyle/>
          <a:p>
            <a:pPr>
              <a:buNone/>
            </a:pPr>
            <a:r>
              <a:rPr kumimoji="1" lang="en-US" altLang="ja-JP" sz="2500" dirty="0" smtClean="0">
                <a:solidFill>
                  <a:schemeClr val="bg1"/>
                </a:solidFill>
              </a:rPr>
              <a:t>1970</a:t>
            </a:r>
            <a:r>
              <a:rPr lang="en-US" altLang="ja-JP" sz="2500" dirty="0" smtClean="0">
                <a:solidFill>
                  <a:schemeClr val="bg1"/>
                </a:solidFill>
              </a:rPr>
              <a:t>              </a:t>
            </a:r>
            <a:r>
              <a:rPr kumimoji="1" lang="en-US" altLang="ja-JP" sz="2500" dirty="0" smtClean="0">
                <a:solidFill>
                  <a:schemeClr val="bg1"/>
                </a:solidFill>
              </a:rPr>
              <a:t>1980   </a:t>
            </a:r>
            <a:r>
              <a:rPr lang="en-US" altLang="ja-JP" sz="2500" dirty="0" smtClean="0">
                <a:solidFill>
                  <a:schemeClr val="bg1"/>
                </a:solidFill>
              </a:rPr>
              <a:t>    </a:t>
            </a:r>
            <a:r>
              <a:rPr kumimoji="1" lang="en-US" altLang="ja-JP" sz="2500" dirty="0" smtClean="0">
                <a:solidFill>
                  <a:schemeClr val="bg1"/>
                </a:solidFill>
              </a:rPr>
              <a:t> </a:t>
            </a:r>
            <a:r>
              <a:rPr lang="en-US" altLang="ja-JP" sz="2500" dirty="0" smtClean="0">
                <a:solidFill>
                  <a:schemeClr val="bg1"/>
                </a:solidFill>
              </a:rPr>
              <a:t>     </a:t>
            </a:r>
            <a:r>
              <a:rPr kumimoji="1" lang="en-US" altLang="ja-JP" sz="2500" dirty="0" smtClean="0">
                <a:solidFill>
                  <a:schemeClr val="bg1"/>
                </a:solidFill>
              </a:rPr>
              <a:t> 1990</a:t>
            </a:r>
            <a:r>
              <a:rPr lang="en-US" altLang="ja-JP" sz="2500" dirty="0" smtClean="0">
                <a:solidFill>
                  <a:schemeClr val="bg1"/>
                </a:solidFill>
              </a:rPr>
              <a:t>              2000              2010          </a:t>
            </a:r>
            <a:r>
              <a:rPr kumimoji="1" lang="en-US" altLang="ja-JP" sz="2500" dirty="0" smtClean="0">
                <a:solidFill>
                  <a:schemeClr val="bg1"/>
                </a:solidFill>
              </a:rPr>
              <a:t> </a:t>
            </a:r>
            <a:endParaRPr kumimoji="1" lang="ja-JP" altLang="en-US" sz="2500" dirty="0">
              <a:solidFill>
                <a:schemeClr val="bg1"/>
              </a:solidFill>
            </a:endParaRPr>
          </a:p>
        </p:txBody>
      </p:sp>
      <p:sp>
        <p:nvSpPr>
          <p:cNvPr id="12" name="コンテンツ プレースホルダ 1"/>
          <p:cNvSpPr txBox="1">
            <a:spLocks/>
          </p:cNvSpPr>
          <p:nvPr/>
        </p:nvSpPr>
        <p:spPr bwMode="auto">
          <a:xfrm>
            <a:off x="539552" y="3248373"/>
            <a:ext cx="2995613" cy="71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800" kern="1200">
                <a:solidFill>
                  <a:srgbClr val="262626"/>
                </a:solidFill>
                <a:latin typeface="+mn-lt"/>
                <a:ea typeface="+mn-ea"/>
                <a:cs typeface="ＭＳ Ｐゴシック" pitchFamily="-65" charset="-128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0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endParaRPr lang="en-US" altLang="ja-JP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文章を入力してご利用ください。</a:t>
            </a:r>
            <a:endParaRPr lang="en-US" altLang="ja-JP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コンテンツ プレースホルダ 1"/>
          <p:cNvSpPr txBox="1">
            <a:spLocks/>
          </p:cNvSpPr>
          <p:nvPr/>
        </p:nvSpPr>
        <p:spPr bwMode="auto">
          <a:xfrm>
            <a:off x="1150968" y="5265715"/>
            <a:ext cx="2995613" cy="71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800" kern="1200">
                <a:solidFill>
                  <a:srgbClr val="262626"/>
                </a:solidFill>
                <a:latin typeface="+mn-lt"/>
                <a:ea typeface="+mn-ea"/>
                <a:cs typeface="ＭＳ Ｐゴシック" pitchFamily="-65" charset="-128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0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endParaRPr lang="en-US" altLang="ja-JP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文章を入力してご利用ください。</a:t>
            </a:r>
            <a:endParaRPr lang="en-US" altLang="ja-JP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コンテンツ プレースホルダ 1"/>
          <p:cNvSpPr txBox="1">
            <a:spLocks/>
          </p:cNvSpPr>
          <p:nvPr/>
        </p:nvSpPr>
        <p:spPr bwMode="auto">
          <a:xfrm>
            <a:off x="2820101" y="2530720"/>
            <a:ext cx="2995613" cy="71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800" kern="1200">
                <a:solidFill>
                  <a:srgbClr val="262626"/>
                </a:solidFill>
                <a:latin typeface="+mn-lt"/>
                <a:ea typeface="+mn-ea"/>
                <a:cs typeface="ＭＳ Ｐゴシック" pitchFamily="-65" charset="-128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0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endParaRPr lang="en-US" altLang="ja-JP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文章を入力してご利用ください。</a:t>
            </a:r>
            <a:endParaRPr lang="en-US" altLang="ja-JP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コンテンツ プレースホルダ 1"/>
          <p:cNvSpPr txBox="1">
            <a:spLocks/>
          </p:cNvSpPr>
          <p:nvPr/>
        </p:nvSpPr>
        <p:spPr bwMode="auto">
          <a:xfrm>
            <a:off x="4380971" y="5242059"/>
            <a:ext cx="2995613" cy="71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800" kern="1200">
                <a:solidFill>
                  <a:srgbClr val="262626"/>
                </a:solidFill>
                <a:latin typeface="+mn-lt"/>
                <a:ea typeface="+mn-ea"/>
                <a:cs typeface="ＭＳ Ｐゴシック" pitchFamily="-65" charset="-128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0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endParaRPr lang="en-US" altLang="ja-JP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文章を入力してご利用ください。</a:t>
            </a:r>
            <a:endParaRPr lang="en-US" altLang="ja-JP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コンテンツ プレースホルダ 1"/>
          <p:cNvSpPr txBox="1">
            <a:spLocks/>
          </p:cNvSpPr>
          <p:nvPr/>
        </p:nvSpPr>
        <p:spPr bwMode="auto">
          <a:xfrm>
            <a:off x="6020672" y="3248373"/>
            <a:ext cx="2995613" cy="71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800" kern="1200">
                <a:solidFill>
                  <a:srgbClr val="262626"/>
                </a:solidFill>
                <a:latin typeface="+mn-lt"/>
                <a:ea typeface="+mn-ea"/>
                <a:cs typeface="ＭＳ Ｐゴシック" pitchFamily="-65" charset="-128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0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endParaRPr lang="en-US" altLang="ja-JP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文章を入力してご利用ください。</a:t>
            </a:r>
            <a:endParaRPr lang="en-US" altLang="ja-JP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コンテンツ プレースホルダ 1"/>
          <p:cNvSpPr txBox="1">
            <a:spLocks/>
          </p:cNvSpPr>
          <p:nvPr/>
        </p:nvSpPr>
        <p:spPr bwMode="auto">
          <a:xfrm>
            <a:off x="6020672" y="2786736"/>
            <a:ext cx="2828052" cy="51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800" kern="1200">
                <a:solidFill>
                  <a:srgbClr val="262626"/>
                </a:solidFill>
                <a:latin typeface="+mn-lt"/>
                <a:ea typeface="+mn-ea"/>
                <a:cs typeface="ＭＳ Ｐゴシック" pitchFamily="-65" charset="-128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0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>
              <a:lnSpc>
                <a:spcPct val="12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en-US" altLang="ja-JP" sz="2500" b="1" dirty="0" smtClean="0">
                <a:solidFill>
                  <a:srgbClr val="C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2010</a:t>
            </a:r>
            <a:endParaRPr lang="en-US" altLang="ja-JP" sz="2500" b="1" dirty="0">
              <a:solidFill>
                <a:srgbClr val="C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コンテンツ プレースホルダ 1"/>
          <p:cNvSpPr txBox="1">
            <a:spLocks/>
          </p:cNvSpPr>
          <p:nvPr/>
        </p:nvSpPr>
        <p:spPr bwMode="auto">
          <a:xfrm>
            <a:off x="2820101" y="2085499"/>
            <a:ext cx="2828052" cy="51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800" kern="1200">
                <a:solidFill>
                  <a:srgbClr val="262626"/>
                </a:solidFill>
                <a:latin typeface="+mn-lt"/>
                <a:ea typeface="+mn-ea"/>
                <a:cs typeface="ＭＳ Ｐゴシック" pitchFamily="-65" charset="-128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0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>
              <a:lnSpc>
                <a:spcPct val="12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en-US" altLang="ja-JP" sz="2500" b="1" dirty="0" smtClean="0">
                <a:solidFill>
                  <a:srgbClr val="C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1990</a:t>
            </a:r>
            <a:endParaRPr lang="en-US" altLang="ja-JP" sz="2500" b="1" dirty="0">
              <a:solidFill>
                <a:srgbClr val="C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コンテンツ プレースホルダ 1"/>
          <p:cNvSpPr txBox="1">
            <a:spLocks/>
          </p:cNvSpPr>
          <p:nvPr/>
        </p:nvSpPr>
        <p:spPr bwMode="auto">
          <a:xfrm>
            <a:off x="539552" y="2787386"/>
            <a:ext cx="2828052" cy="51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800" kern="1200">
                <a:solidFill>
                  <a:srgbClr val="262626"/>
                </a:solidFill>
                <a:latin typeface="+mn-lt"/>
                <a:ea typeface="+mn-ea"/>
                <a:cs typeface="ＭＳ Ｐゴシック" pitchFamily="-65" charset="-128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0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>
              <a:lnSpc>
                <a:spcPct val="12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en-US" altLang="ja-JP" sz="2500" b="1" dirty="0" smtClean="0">
                <a:solidFill>
                  <a:srgbClr val="C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1970</a:t>
            </a:r>
            <a:endParaRPr lang="en-US" altLang="ja-JP" sz="2500" b="1" dirty="0">
              <a:solidFill>
                <a:srgbClr val="C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コンテンツ プレースホルダ 1"/>
          <p:cNvSpPr txBox="1">
            <a:spLocks/>
          </p:cNvSpPr>
          <p:nvPr/>
        </p:nvSpPr>
        <p:spPr bwMode="auto">
          <a:xfrm>
            <a:off x="1150968" y="4804729"/>
            <a:ext cx="2828052" cy="51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800" kern="1200">
                <a:solidFill>
                  <a:srgbClr val="262626"/>
                </a:solidFill>
                <a:latin typeface="+mn-lt"/>
                <a:ea typeface="+mn-ea"/>
                <a:cs typeface="ＭＳ Ｐゴシック" pitchFamily="-65" charset="-128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0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>
              <a:lnSpc>
                <a:spcPct val="12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en-US" altLang="ja-JP" sz="2500" b="1" dirty="0" smtClean="0">
                <a:solidFill>
                  <a:srgbClr val="C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1980</a:t>
            </a:r>
            <a:endParaRPr lang="en-US" altLang="ja-JP" sz="2500" b="1" dirty="0">
              <a:solidFill>
                <a:srgbClr val="C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コンテンツ プレースホルダ 1"/>
          <p:cNvSpPr txBox="1">
            <a:spLocks/>
          </p:cNvSpPr>
          <p:nvPr/>
        </p:nvSpPr>
        <p:spPr bwMode="auto">
          <a:xfrm>
            <a:off x="4380971" y="4828370"/>
            <a:ext cx="2828052" cy="51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800" kern="1200">
                <a:solidFill>
                  <a:srgbClr val="262626"/>
                </a:solidFill>
                <a:latin typeface="+mn-lt"/>
                <a:ea typeface="+mn-ea"/>
                <a:cs typeface="ＭＳ Ｐゴシック" pitchFamily="-65" charset="-128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0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>
              <a:lnSpc>
                <a:spcPct val="12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en-US" altLang="ja-JP" sz="2500" b="1" dirty="0" smtClean="0">
                <a:solidFill>
                  <a:srgbClr val="C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2000</a:t>
            </a:r>
            <a:endParaRPr lang="en-US" altLang="ja-JP" sz="2500" b="1" dirty="0">
              <a:solidFill>
                <a:srgbClr val="C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タイトル 3"/>
          <p:cNvSpPr txBox="1">
            <a:spLocks/>
          </p:cNvSpPr>
          <p:nvPr/>
        </p:nvSpPr>
        <p:spPr bwMode="auto">
          <a:xfrm>
            <a:off x="457200" y="1101725"/>
            <a:ext cx="8359774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prstTxWarp prst="textNoShape">
              <a:avLst/>
            </a:prstTxWarp>
          </a:bodyPr>
          <a:lstStyle/>
          <a:p>
            <a:r>
              <a:rPr lang="ja-JP" altLang="en-US" sz="2000" dirty="0">
                <a:latin typeface="Calibri" pitchFamily="-65" charset="0"/>
              </a:rPr>
              <a:t>これはダミーテキストです。文章を入力してご利用ください。</a:t>
            </a:r>
          </a:p>
        </p:txBody>
      </p:sp>
      <p:sp>
        <p:nvSpPr>
          <p:cNvPr id="24" name="タイトル 3"/>
          <p:cNvSpPr txBox="1">
            <a:spLocks/>
          </p:cNvSpPr>
          <p:nvPr/>
        </p:nvSpPr>
        <p:spPr bwMode="auto">
          <a:xfrm>
            <a:off x="457199" y="425450"/>
            <a:ext cx="8359775" cy="8080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ＭＳ Ｐゴシック" pitchFamily="-65" charset="-128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l"/>
            <a:r>
              <a:rPr lang="en-US" altLang="ja-JP" sz="4000" dirty="0" smtClean="0">
                <a:solidFill>
                  <a:srgbClr val="953735"/>
                </a:solidFill>
                <a:latin typeface="+mj-ea"/>
                <a:ea typeface="+mj-ea"/>
              </a:rPr>
              <a:t>Sample heading.</a:t>
            </a:r>
            <a:endParaRPr lang="ja-JP" altLang="en-US" sz="4000" dirty="0">
              <a:solidFill>
                <a:srgbClr val="953735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図表 13"/>
          <p:cNvGraphicFramePr/>
          <p:nvPr/>
        </p:nvGraphicFramePr>
        <p:xfrm>
          <a:off x="486446" y="2047877"/>
          <a:ext cx="8251154" cy="12717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8" name="コンテンツ プレースホルダ 1"/>
          <p:cNvSpPr txBox="1">
            <a:spLocks/>
          </p:cNvSpPr>
          <p:nvPr/>
        </p:nvSpPr>
        <p:spPr bwMode="auto">
          <a:xfrm>
            <a:off x="486447" y="4074773"/>
            <a:ext cx="1869127" cy="184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800" kern="1200">
                <a:solidFill>
                  <a:srgbClr val="262626"/>
                </a:solidFill>
                <a:latin typeface="+mn-lt"/>
                <a:ea typeface="+mn-ea"/>
                <a:cs typeface="ＭＳ Ｐゴシック" pitchFamily="-65" charset="-128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0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endParaRPr lang="en-US" altLang="ja-JP" sz="105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文章を入力してご利用ください。</a:t>
            </a:r>
            <a:endParaRPr lang="en-US" altLang="ja-JP" sz="105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endParaRPr lang="en-US" altLang="ja-JP" sz="105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文章を入力してご利用ください。</a:t>
            </a:r>
            <a:endParaRPr lang="en-US" altLang="ja-JP" sz="105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endParaRPr lang="en-US" altLang="ja-JP" sz="105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文章を入力してご利用ください。</a:t>
            </a:r>
            <a:endParaRPr lang="en-US" altLang="ja-JP" sz="105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endParaRPr lang="en-US" altLang="ja-JP" sz="105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</a:t>
            </a:r>
            <a:endParaRPr lang="en-US" altLang="ja-JP" sz="1050" dirty="0" smtClean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コンテンツ プレースホルダ 1"/>
          <p:cNvSpPr txBox="1">
            <a:spLocks/>
          </p:cNvSpPr>
          <p:nvPr/>
        </p:nvSpPr>
        <p:spPr bwMode="auto">
          <a:xfrm>
            <a:off x="486447" y="3635320"/>
            <a:ext cx="1869127" cy="34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800" kern="1200">
                <a:solidFill>
                  <a:srgbClr val="262626"/>
                </a:solidFill>
                <a:latin typeface="+mn-lt"/>
                <a:ea typeface="+mn-ea"/>
                <a:cs typeface="ＭＳ Ｐゴシック" pitchFamily="-65" charset="-128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0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>
              <a:lnSpc>
                <a:spcPct val="12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2000" dirty="0" smtClean="0">
                <a:solidFill>
                  <a:srgbClr val="C00000"/>
                </a:solidFill>
                <a:latin typeface="Calibri" charset="0"/>
                <a:ea typeface="ＭＳ Ｐゴシック" charset="0"/>
              </a:rPr>
              <a:t>ダミーテキスト</a:t>
            </a:r>
            <a:endParaRPr lang="en-US" altLang="ja-JP" sz="2000" b="1" dirty="0">
              <a:solidFill>
                <a:srgbClr val="C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" name="コンテンツ プレースホルダ 1"/>
          <p:cNvSpPr txBox="1">
            <a:spLocks/>
          </p:cNvSpPr>
          <p:nvPr/>
        </p:nvSpPr>
        <p:spPr bwMode="auto">
          <a:xfrm>
            <a:off x="2613789" y="4074773"/>
            <a:ext cx="1869127" cy="184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800" kern="1200">
                <a:solidFill>
                  <a:srgbClr val="262626"/>
                </a:solidFill>
                <a:latin typeface="+mn-lt"/>
                <a:ea typeface="+mn-ea"/>
                <a:cs typeface="ＭＳ Ｐゴシック" pitchFamily="-65" charset="-128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0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endParaRPr lang="en-US" altLang="ja-JP" sz="105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文章を入力してご利用ください。</a:t>
            </a:r>
            <a:endParaRPr lang="en-US" altLang="ja-JP" sz="105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endParaRPr lang="en-US" altLang="ja-JP" sz="105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文章を入力してご利用ください。</a:t>
            </a:r>
            <a:endParaRPr lang="en-US" altLang="ja-JP" sz="105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endParaRPr lang="en-US" altLang="ja-JP" sz="105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文章を入力してご利用ください。</a:t>
            </a:r>
            <a:endParaRPr lang="en-US" altLang="ja-JP" sz="105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endParaRPr lang="en-US" altLang="ja-JP" sz="105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</a:t>
            </a:r>
            <a:endParaRPr lang="en-US" altLang="ja-JP" sz="1050" dirty="0" smtClean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" name="コンテンツ プレースホルダ 1"/>
          <p:cNvSpPr txBox="1">
            <a:spLocks/>
          </p:cNvSpPr>
          <p:nvPr/>
        </p:nvSpPr>
        <p:spPr bwMode="auto">
          <a:xfrm>
            <a:off x="2613789" y="3635320"/>
            <a:ext cx="1869127" cy="34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800" kern="1200">
                <a:solidFill>
                  <a:srgbClr val="262626"/>
                </a:solidFill>
                <a:latin typeface="+mn-lt"/>
                <a:ea typeface="+mn-ea"/>
                <a:cs typeface="ＭＳ Ｐゴシック" pitchFamily="-65" charset="-128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0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>
              <a:lnSpc>
                <a:spcPct val="12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2000" dirty="0" smtClean="0">
                <a:solidFill>
                  <a:srgbClr val="C00000"/>
                </a:solidFill>
                <a:latin typeface="Calibri" charset="0"/>
                <a:ea typeface="ＭＳ Ｐゴシック" charset="0"/>
              </a:rPr>
              <a:t>ダミーテキスト</a:t>
            </a:r>
            <a:endParaRPr lang="en-US" altLang="ja-JP" sz="2000" b="1" dirty="0">
              <a:solidFill>
                <a:srgbClr val="C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" name="コンテンツ プレースホルダ 1"/>
          <p:cNvSpPr txBox="1">
            <a:spLocks/>
          </p:cNvSpPr>
          <p:nvPr/>
        </p:nvSpPr>
        <p:spPr bwMode="auto">
          <a:xfrm>
            <a:off x="4741131" y="4074773"/>
            <a:ext cx="1869127" cy="184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800" kern="1200">
                <a:solidFill>
                  <a:srgbClr val="262626"/>
                </a:solidFill>
                <a:latin typeface="+mn-lt"/>
                <a:ea typeface="+mn-ea"/>
                <a:cs typeface="ＭＳ Ｐゴシック" pitchFamily="-65" charset="-128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0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endParaRPr lang="en-US" altLang="ja-JP" sz="105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文章を入力してご利用ください。</a:t>
            </a:r>
            <a:endParaRPr lang="en-US" altLang="ja-JP" sz="105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endParaRPr lang="en-US" altLang="ja-JP" sz="105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文章を入力してご利用ください。</a:t>
            </a:r>
            <a:endParaRPr lang="en-US" altLang="ja-JP" sz="105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endParaRPr lang="en-US" altLang="ja-JP" sz="105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文章を入力してご利用ください。</a:t>
            </a:r>
            <a:endParaRPr lang="en-US" altLang="ja-JP" sz="105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endParaRPr lang="en-US" altLang="ja-JP" sz="105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</a:t>
            </a:r>
            <a:endParaRPr lang="en-US" altLang="ja-JP" sz="1050" dirty="0" smtClean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" name="コンテンツ プレースホルダ 1"/>
          <p:cNvSpPr txBox="1">
            <a:spLocks/>
          </p:cNvSpPr>
          <p:nvPr/>
        </p:nvSpPr>
        <p:spPr bwMode="auto">
          <a:xfrm>
            <a:off x="4741131" y="3635320"/>
            <a:ext cx="1869127" cy="34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800" kern="1200">
                <a:solidFill>
                  <a:srgbClr val="262626"/>
                </a:solidFill>
                <a:latin typeface="+mn-lt"/>
                <a:ea typeface="+mn-ea"/>
                <a:cs typeface="ＭＳ Ｐゴシック" pitchFamily="-65" charset="-128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0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>
              <a:lnSpc>
                <a:spcPct val="12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2000" dirty="0" smtClean="0">
                <a:solidFill>
                  <a:srgbClr val="C00000"/>
                </a:solidFill>
                <a:latin typeface="Calibri" charset="0"/>
                <a:ea typeface="ＭＳ Ｐゴシック" charset="0"/>
              </a:rPr>
              <a:t>ダミーテキスト</a:t>
            </a:r>
            <a:endParaRPr lang="en-US" altLang="ja-JP" sz="2000" b="1" dirty="0">
              <a:solidFill>
                <a:srgbClr val="C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" name="コンテンツ プレースホルダ 1"/>
          <p:cNvSpPr txBox="1">
            <a:spLocks/>
          </p:cNvSpPr>
          <p:nvPr/>
        </p:nvSpPr>
        <p:spPr bwMode="auto">
          <a:xfrm>
            <a:off x="6868473" y="4074773"/>
            <a:ext cx="1869127" cy="184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800" kern="1200">
                <a:solidFill>
                  <a:srgbClr val="262626"/>
                </a:solidFill>
                <a:latin typeface="+mn-lt"/>
                <a:ea typeface="+mn-ea"/>
                <a:cs typeface="ＭＳ Ｐゴシック" pitchFamily="-65" charset="-128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0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endParaRPr lang="en-US" altLang="ja-JP" sz="105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文章を入力してご利用ください。</a:t>
            </a:r>
            <a:endParaRPr lang="en-US" altLang="ja-JP" sz="105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endParaRPr lang="en-US" altLang="ja-JP" sz="105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文章を入力してご利用ください。</a:t>
            </a:r>
            <a:endParaRPr lang="en-US" altLang="ja-JP" sz="105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endParaRPr lang="en-US" altLang="ja-JP" sz="105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文章を入力してご利用ください。</a:t>
            </a:r>
            <a:endParaRPr lang="en-US" altLang="ja-JP" sz="105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endParaRPr lang="en-US" altLang="ja-JP" sz="105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1050" dirty="0" smtClean="0"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</a:t>
            </a:r>
            <a:endParaRPr lang="en-US" altLang="ja-JP" sz="1050" dirty="0" smtClean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" name="コンテンツ プレースホルダ 1"/>
          <p:cNvSpPr txBox="1">
            <a:spLocks/>
          </p:cNvSpPr>
          <p:nvPr/>
        </p:nvSpPr>
        <p:spPr bwMode="auto">
          <a:xfrm>
            <a:off x="6868473" y="3635320"/>
            <a:ext cx="1869127" cy="34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800" kern="1200">
                <a:solidFill>
                  <a:srgbClr val="262626"/>
                </a:solidFill>
                <a:latin typeface="+mn-lt"/>
                <a:ea typeface="+mn-ea"/>
                <a:cs typeface="ＭＳ Ｐゴシック" pitchFamily="-65" charset="-128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0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>
              <a:lnSpc>
                <a:spcPct val="12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None/>
              <a:defRPr/>
            </a:pPr>
            <a:r>
              <a:rPr lang="ja-JP" altLang="en-US" sz="2000" dirty="0" smtClean="0">
                <a:solidFill>
                  <a:srgbClr val="C00000"/>
                </a:solidFill>
                <a:latin typeface="Calibri" charset="0"/>
                <a:ea typeface="ＭＳ Ｐゴシック" charset="0"/>
              </a:rPr>
              <a:t>ダミーテキスト</a:t>
            </a:r>
            <a:endParaRPr lang="en-US" altLang="ja-JP" sz="2000" b="1" dirty="0">
              <a:solidFill>
                <a:srgbClr val="C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タイトル 3"/>
          <p:cNvSpPr txBox="1">
            <a:spLocks/>
          </p:cNvSpPr>
          <p:nvPr/>
        </p:nvSpPr>
        <p:spPr bwMode="auto">
          <a:xfrm>
            <a:off x="457200" y="1101725"/>
            <a:ext cx="8359774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prstTxWarp prst="textNoShape">
              <a:avLst/>
            </a:prstTxWarp>
          </a:bodyPr>
          <a:lstStyle/>
          <a:p>
            <a:r>
              <a:rPr lang="ja-JP" altLang="en-US" sz="2000" dirty="0">
                <a:latin typeface="Calibri" pitchFamily="-65" charset="0"/>
              </a:rPr>
              <a:t>これはダミーテキストです。文章を入力してご利用ください。</a:t>
            </a:r>
          </a:p>
        </p:txBody>
      </p:sp>
      <p:sp>
        <p:nvSpPr>
          <p:cNvPr id="15" name="タイトル 3"/>
          <p:cNvSpPr txBox="1">
            <a:spLocks/>
          </p:cNvSpPr>
          <p:nvPr/>
        </p:nvSpPr>
        <p:spPr bwMode="auto">
          <a:xfrm>
            <a:off x="457199" y="425450"/>
            <a:ext cx="8359775" cy="8080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ＭＳ Ｐゴシック" pitchFamily="-65" charset="-128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l"/>
            <a:r>
              <a:rPr lang="en-US" altLang="ja-JP" sz="4000" dirty="0" smtClean="0">
                <a:solidFill>
                  <a:srgbClr val="953735"/>
                </a:solidFill>
                <a:latin typeface="+mj-ea"/>
                <a:ea typeface="+mj-ea"/>
              </a:rPr>
              <a:t>Sample heading.</a:t>
            </a:r>
            <a:endParaRPr lang="ja-JP" altLang="en-US" sz="4000" dirty="0">
              <a:solidFill>
                <a:srgbClr val="953735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3"/>
          <p:cNvSpPr txBox="1">
            <a:spLocks/>
          </p:cNvSpPr>
          <p:nvPr/>
        </p:nvSpPr>
        <p:spPr bwMode="auto">
          <a:xfrm>
            <a:off x="4778375" y="1824038"/>
            <a:ext cx="4038600" cy="47783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7F7F7F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144000" tIns="72000" bIns="72000"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2400" dirty="0">
                <a:solidFill>
                  <a:schemeClr val="bg1"/>
                </a:solidFill>
                <a:latin typeface="Calibri" pitchFamily="-65" charset="0"/>
              </a:rPr>
              <a:t>Sample heading.</a:t>
            </a:r>
            <a:endParaRPr lang="ja-JP" altLang="en-US" sz="2400" dirty="0">
              <a:solidFill>
                <a:schemeClr val="bg1"/>
              </a:solidFill>
              <a:latin typeface="Calibri" pitchFamily="-65" charset="0"/>
            </a:endParaRPr>
          </a:p>
        </p:txBody>
      </p:sp>
      <p:sp>
        <p:nvSpPr>
          <p:cNvPr id="12" name="コンテンツ プレースホルダ 1"/>
          <p:cNvSpPr txBox="1">
            <a:spLocks/>
          </p:cNvSpPr>
          <p:nvPr/>
        </p:nvSpPr>
        <p:spPr bwMode="auto">
          <a:xfrm>
            <a:off x="4778375" y="2301875"/>
            <a:ext cx="4038600" cy="382428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rgbClr val="7F7F7F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108000" tIns="140400" rIns="0" bIns="0">
            <a:prstTxWarp prst="textNoShape">
              <a:avLst/>
            </a:prstTxWarp>
          </a:bodyPr>
          <a:lstStyle/>
          <a:p>
            <a:pPr marL="196850" indent="-196850">
              <a:lnSpc>
                <a:spcPct val="120000"/>
              </a:lnSpc>
              <a:spcBef>
                <a:spcPts val="500"/>
              </a:spcBef>
              <a:buClr>
                <a:srgbClr val="D99694"/>
              </a:buClr>
              <a:buSzPct val="100000"/>
              <a:buFont typeface="ヒラギノ角ゴ ProN W3" pitchFamily="-65" charset="-128"/>
              <a:buChar char="▪"/>
            </a:pPr>
            <a:r>
              <a:rPr lang="ja-JP" altLang="en-US" sz="1600" dirty="0">
                <a:solidFill>
                  <a:srgbClr val="262626"/>
                </a:solidFill>
                <a:latin typeface="Calibri" pitchFamily="-65" charset="0"/>
              </a:rPr>
              <a:t>これはダミーテキストです。</a:t>
            </a:r>
            <a:r>
              <a:rPr lang="en-US" altLang="ja-JP" sz="1600" dirty="0">
                <a:solidFill>
                  <a:srgbClr val="262626"/>
                </a:solidFill>
                <a:latin typeface="Calibri" pitchFamily="-65" charset="0"/>
              </a:rPr>
              <a:t/>
            </a:r>
            <a:br>
              <a:rPr lang="en-US" altLang="ja-JP" sz="1600" dirty="0">
                <a:solidFill>
                  <a:srgbClr val="262626"/>
                </a:solidFill>
                <a:latin typeface="Calibri" pitchFamily="-65" charset="0"/>
              </a:rPr>
            </a:br>
            <a:r>
              <a:rPr lang="ja-JP" altLang="en-US" sz="1600" dirty="0">
                <a:solidFill>
                  <a:srgbClr val="262626"/>
                </a:solidFill>
                <a:latin typeface="Calibri" pitchFamily="-65" charset="0"/>
              </a:rPr>
              <a:t>文章を入力してご利用ください。</a:t>
            </a:r>
            <a:endParaRPr lang="en-US" altLang="ja-JP" sz="1600" dirty="0">
              <a:solidFill>
                <a:srgbClr val="262626"/>
              </a:solidFill>
              <a:latin typeface="Calibri" pitchFamily="-65" charset="0"/>
            </a:endParaRPr>
          </a:p>
          <a:p>
            <a:pPr marL="196850" indent="-196850">
              <a:lnSpc>
                <a:spcPct val="120000"/>
              </a:lnSpc>
              <a:spcBef>
                <a:spcPts val="500"/>
              </a:spcBef>
              <a:buClr>
                <a:srgbClr val="D99694"/>
              </a:buClr>
              <a:buSzPct val="100000"/>
              <a:buFont typeface="ヒラギノ角ゴ ProN W3" pitchFamily="-65" charset="-128"/>
              <a:buChar char="▪"/>
            </a:pPr>
            <a:r>
              <a:rPr lang="ja-JP" altLang="en-US" sz="1600" dirty="0">
                <a:solidFill>
                  <a:srgbClr val="262626"/>
                </a:solidFill>
                <a:latin typeface="Calibri" pitchFamily="-65" charset="0"/>
              </a:rPr>
              <a:t>これはダミーテキストです。</a:t>
            </a:r>
            <a:r>
              <a:rPr lang="en-US" altLang="ja-JP" sz="1600" dirty="0">
                <a:solidFill>
                  <a:srgbClr val="262626"/>
                </a:solidFill>
                <a:latin typeface="Calibri" pitchFamily="-65" charset="0"/>
              </a:rPr>
              <a:t/>
            </a:r>
            <a:br>
              <a:rPr lang="en-US" altLang="ja-JP" sz="1600" dirty="0">
                <a:solidFill>
                  <a:srgbClr val="262626"/>
                </a:solidFill>
                <a:latin typeface="Calibri" pitchFamily="-65" charset="0"/>
              </a:rPr>
            </a:br>
            <a:r>
              <a:rPr lang="ja-JP" altLang="en-US" sz="1600" dirty="0">
                <a:solidFill>
                  <a:srgbClr val="262626"/>
                </a:solidFill>
                <a:latin typeface="Calibri" pitchFamily="-65" charset="0"/>
              </a:rPr>
              <a:t>文章を入力してご利用ください。</a:t>
            </a:r>
            <a:endParaRPr lang="en-US" altLang="ja-JP" sz="1600" dirty="0">
              <a:solidFill>
                <a:srgbClr val="262626"/>
              </a:solidFill>
              <a:latin typeface="Calibri" pitchFamily="-65" charset="0"/>
            </a:endParaRPr>
          </a:p>
          <a:p>
            <a:pPr marL="196850" indent="-196850">
              <a:lnSpc>
                <a:spcPct val="120000"/>
              </a:lnSpc>
              <a:spcBef>
                <a:spcPts val="500"/>
              </a:spcBef>
              <a:buClr>
                <a:srgbClr val="D99694"/>
              </a:buClr>
              <a:buSzPct val="100000"/>
              <a:buFont typeface="ヒラギノ角ゴ ProN W3" pitchFamily="-65" charset="-128"/>
              <a:buChar char="▪"/>
            </a:pPr>
            <a:r>
              <a:rPr lang="ja-JP" altLang="en-US" sz="1600" dirty="0">
                <a:solidFill>
                  <a:srgbClr val="262626"/>
                </a:solidFill>
                <a:latin typeface="Calibri" pitchFamily="-65" charset="0"/>
              </a:rPr>
              <a:t>これはダミーテキストです。</a:t>
            </a:r>
            <a:r>
              <a:rPr lang="en-US" altLang="ja-JP" sz="1600" dirty="0">
                <a:solidFill>
                  <a:srgbClr val="262626"/>
                </a:solidFill>
                <a:latin typeface="Calibri" pitchFamily="-65" charset="0"/>
              </a:rPr>
              <a:t/>
            </a:r>
            <a:br>
              <a:rPr lang="en-US" altLang="ja-JP" sz="1600" dirty="0">
                <a:solidFill>
                  <a:srgbClr val="262626"/>
                </a:solidFill>
                <a:latin typeface="Calibri" pitchFamily="-65" charset="0"/>
              </a:rPr>
            </a:br>
            <a:r>
              <a:rPr lang="ja-JP" altLang="en-US" sz="1600" dirty="0">
                <a:solidFill>
                  <a:srgbClr val="262626"/>
                </a:solidFill>
                <a:latin typeface="Calibri" pitchFamily="-65" charset="0"/>
              </a:rPr>
              <a:t>文章を入力してご利用ください。</a:t>
            </a:r>
            <a:endParaRPr lang="en-US" altLang="ja-JP" sz="1600" dirty="0">
              <a:solidFill>
                <a:srgbClr val="262626"/>
              </a:solidFill>
              <a:latin typeface="Calibri" pitchFamily="-65" charset="0"/>
            </a:endParaRPr>
          </a:p>
          <a:p>
            <a:pPr marL="196850" indent="-196850">
              <a:lnSpc>
                <a:spcPct val="120000"/>
              </a:lnSpc>
              <a:spcBef>
                <a:spcPts val="500"/>
              </a:spcBef>
              <a:buClr>
                <a:srgbClr val="D99694"/>
              </a:buClr>
              <a:buSzPct val="100000"/>
              <a:buFont typeface="ヒラギノ角ゴ ProN W3" pitchFamily="-65" charset="-128"/>
              <a:buChar char="▪"/>
            </a:pPr>
            <a:r>
              <a:rPr lang="ja-JP" altLang="en-US" sz="1600" dirty="0">
                <a:solidFill>
                  <a:srgbClr val="262626"/>
                </a:solidFill>
                <a:latin typeface="Calibri" pitchFamily="-65" charset="0"/>
              </a:rPr>
              <a:t>これはダミーテキストです。</a:t>
            </a:r>
            <a:r>
              <a:rPr lang="en-US" altLang="ja-JP" sz="1600" dirty="0">
                <a:solidFill>
                  <a:srgbClr val="262626"/>
                </a:solidFill>
                <a:latin typeface="Calibri" pitchFamily="-65" charset="0"/>
              </a:rPr>
              <a:t/>
            </a:r>
            <a:br>
              <a:rPr lang="en-US" altLang="ja-JP" sz="1600" dirty="0">
                <a:solidFill>
                  <a:srgbClr val="262626"/>
                </a:solidFill>
                <a:latin typeface="Calibri" pitchFamily="-65" charset="0"/>
              </a:rPr>
            </a:br>
            <a:r>
              <a:rPr lang="ja-JP" altLang="en-US" sz="1600" dirty="0">
                <a:solidFill>
                  <a:srgbClr val="262626"/>
                </a:solidFill>
                <a:latin typeface="Calibri" pitchFamily="-65" charset="0"/>
              </a:rPr>
              <a:t>文章を入力してご利用ください。</a:t>
            </a:r>
            <a:endParaRPr lang="en-US" altLang="ja-JP" sz="1600" dirty="0">
              <a:solidFill>
                <a:srgbClr val="262626"/>
              </a:solidFill>
              <a:latin typeface="Calibri" pitchFamily="-65" charset="0"/>
            </a:endParaRPr>
          </a:p>
        </p:txBody>
      </p:sp>
      <p:sp>
        <p:nvSpPr>
          <p:cNvPr id="9221" name="タイトル 3"/>
          <p:cNvSpPr txBox="1">
            <a:spLocks/>
          </p:cNvSpPr>
          <p:nvPr/>
        </p:nvSpPr>
        <p:spPr bwMode="auto">
          <a:xfrm>
            <a:off x="457200" y="1101725"/>
            <a:ext cx="835977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prstTxWarp prst="textNoShape">
              <a:avLst/>
            </a:prstTxWarp>
          </a:bodyPr>
          <a:lstStyle/>
          <a:p>
            <a:r>
              <a:rPr lang="ja-JP" altLang="en-US" sz="2000" dirty="0">
                <a:latin typeface="Calibri" pitchFamily="-65" charset="0"/>
              </a:rPr>
              <a:t>これはダミーテキストです。文章を入力してご利用ください。</a:t>
            </a:r>
          </a:p>
        </p:txBody>
      </p:sp>
      <p:pic>
        <p:nvPicPr>
          <p:cNvPr id="9222" name="図 12" descr="DSC_0390.psd"/>
          <p:cNvPicPr>
            <a:picLocks noChangeAspect="1"/>
          </p:cNvPicPr>
          <p:nvPr/>
        </p:nvPicPr>
        <p:blipFill>
          <a:blip r:embed="rId2"/>
          <a:srcRect l="38297"/>
          <a:stretch>
            <a:fillRect/>
          </a:stretch>
        </p:blipFill>
        <p:spPr bwMode="auto">
          <a:xfrm>
            <a:off x="457200" y="1824038"/>
            <a:ext cx="3992563" cy="430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タイトル 3"/>
          <p:cNvSpPr txBox="1">
            <a:spLocks/>
          </p:cNvSpPr>
          <p:nvPr/>
        </p:nvSpPr>
        <p:spPr bwMode="auto">
          <a:xfrm>
            <a:off x="457199" y="425450"/>
            <a:ext cx="8359775" cy="8080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ＭＳ Ｐゴシック" pitchFamily="-65" charset="-128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l"/>
            <a:r>
              <a:rPr lang="en-US" altLang="ja-JP" sz="4000" dirty="0" smtClean="0">
                <a:solidFill>
                  <a:srgbClr val="953735"/>
                </a:solidFill>
                <a:latin typeface="+mj-ea"/>
                <a:ea typeface="+mj-ea"/>
              </a:rPr>
              <a:t>Sample heading.</a:t>
            </a:r>
            <a:endParaRPr lang="ja-JP" altLang="en-US" sz="4000" dirty="0">
              <a:solidFill>
                <a:srgbClr val="953735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コンテンツ プレースホルダ 1"/>
          <p:cNvSpPr>
            <a:spLocks noGrp="1"/>
          </p:cNvSpPr>
          <p:nvPr>
            <p:ph sz="half" idx="1"/>
          </p:nvPr>
        </p:nvSpPr>
        <p:spPr bwMode="auto">
          <a:xfrm>
            <a:off x="457200" y="2301875"/>
            <a:ext cx="4038600" cy="3824288"/>
          </a:xfrm>
          <a:solidFill>
            <a:schemeClr val="bg1">
              <a:alpha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8000" tIns="140400" rIns="0" bIns="0" numCol="1" anchor="t" anchorCtr="0" compatLnSpc="1">
            <a:prstTxWarp prst="textNoShape">
              <a:avLst/>
            </a:prstTxWarp>
          </a:bodyPr>
          <a:lstStyle/>
          <a:p>
            <a:pPr marL="196850" indent="-196850">
              <a:lnSpc>
                <a:spcPct val="120000"/>
              </a:lnSpc>
              <a:spcBef>
                <a:spcPts val="500"/>
              </a:spcBef>
              <a:buClr>
                <a:srgbClr val="D99694"/>
              </a:buClr>
              <a:buFont typeface="ヒラギノ角ゴ ProN W3" pitchFamily="-65" charset="-128"/>
              <a:buChar char="▪"/>
            </a:pPr>
            <a:r>
              <a:rPr lang="ja-JP" altLang="en-US" sz="1600"/>
              <a:t>これはダミーテキストです。</a:t>
            </a:r>
            <a:r>
              <a:rPr lang="en-US" altLang="ja-JP" sz="1600"/>
              <a:t/>
            </a:r>
            <a:br>
              <a:rPr lang="en-US" altLang="ja-JP" sz="1600"/>
            </a:br>
            <a:r>
              <a:rPr lang="ja-JP" altLang="en-US" sz="1600"/>
              <a:t>文章を入力してご利用ください。</a:t>
            </a:r>
            <a:endParaRPr lang="en-US" altLang="ja-JP" sz="1600"/>
          </a:p>
          <a:p>
            <a:pPr marL="196850" indent="-196850">
              <a:lnSpc>
                <a:spcPct val="120000"/>
              </a:lnSpc>
              <a:spcBef>
                <a:spcPts val="500"/>
              </a:spcBef>
              <a:buClr>
                <a:srgbClr val="D99694"/>
              </a:buClr>
              <a:buFont typeface="ヒラギノ角ゴ ProN W3" pitchFamily="-65" charset="-128"/>
              <a:buChar char="▪"/>
            </a:pPr>
            <a:r>
              <a:rPr lang="ja-JP" altLang="en-US" sz="1600"/>
              <a:t>これはダミーテキストです。</a:t>
            </a:r>
            <a:r>
              <a:rPr lang="en-US" altLang="ja-JP" sz="1600"/>
              <a:t/>
            </a:r>
            <a:br>
              <a:rPr lang="en-US" altLang="ja-JP" sz="1600"/>
            </a:br>
            <a:r>
              <a:rPr lang="ja-JP" altLang="en-US" sz="1600"/>
              <a:t>文章を入力してご利用ください。</a:t>
            </a:r>
            <a:endParaRPr lang="en-US" altLang="ja-JP" sz="1600"/>
          </a:p>
          <a:p>
            <a:pPr marL="196850" indent="-196850">
              <a:lnSpc>
                <a:spcPct val="120000"/>
              </a:lnSpc>
              <a:spcBef>
                <a:spcPts val="500"/>
              </a:spcBef>
              <a:buClr>
                <a:srgbClr val="D99694"/>
              </a:buClr>
              <a:buFont typeface="ヒラギノ角ゴ ProN W3" pitchFamily="-65" charset="-128"/>
              <a:buChar char="▪"/>
            </a:pPr>
            <a:r>
              <a:rPr lang="ja-JP" altLang="en-US" sz="1600"/>
              <a:t>これはダミーテキストです。</a:t>
            </a:r>
            <a:r>
              <a:rPr lang="en-US" altLang="ja-JP" sz="1600"/>
              <a:t/>
            </a:r>
            <a:br>
              <a:rPr lang="en-US" altLang="ja-JP" sz="1600"/>
            </a:br>
            <a:r>
              <a:rPr lang="ja-JP" altLang="en-US" sz="1600"/>
              <a:t>文章を入力してご利用ください。</a:t>
            </a:r>
            <a:endParaRPr lang="en-US" altLang="ja-JP" sz="1600"/>
          </a:p>
          <a:p>
            <a:pPr marL="196850" indent="-196850">
              <a:lnSpc>
                <a:spcPct val="120000"/>
              </a:lnSpc>
              <a:spcBef>
                <a:spcPts val="500"/>
              </a:spcBef>
              <a:buClr>
                <a:srgbClr val="D99694"/>
              </a:buClr>
              <a:buFont typeface="ヒラギノ角ゴ ProN W3" pitchFamily="-65" charset="-128"/>
              <a:buChar char="▪"/>
            </a:pPr>
            <a:r>
              <a:rPr lang="ja-JP" altLang="en-US" sz="1600"/>
              <a:t>これはダミーテキストです。</a:t>
            </a:r>
            <a:r>
              <a:rPr lang="en-US" altLang="ja-JP" sz="1600"/>
              <a:t/>
            </a:r>
            <a:br>
              <a:rPr lang="en-US" altLang="ja-JP" sz="1600"/>
            </a:br>
            <a:r>
              <a:rPr lang="ja-JP" altLang="en-US" sz="1600"/>
              <a:t>文章を入力してご利用ください。</a:t>
            </a:r>
            <a:endParaRPr lang="en-US" altLang="ja-JP" sz="1600"/>
          </a:p>
        </p:txBody>
      </p:sp>
      <p:sp>
        <p:nvSpPr>
          <p:cNvPr id="7171" name="タイトル 3"/>
          <p:cNvSpPr txBox="1">
            <a:spLocks/>
          </p:cNvSpPr>
          <p:nvPr/>
        </p:nvSpPr>
        <p:spPr bwMode="auto">
          <a:xfrm>
            <a:off x="457200" y="1101725"/>
            <a:ext cx="8359774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prstTxWarp prst="textNoShape">
              <a:avLst/>
            </a:prstTxWarp>
          </a:bodyPr>
          <a:lstStyle/>
          <a:p>
            <a:r>
              <a:rPr lang="ja-JP" altLang="en-US" sz="2000" dirty="0">
                <a:latin typeface="Calibri" pitchFamily="-65" charset="0"/>
              </a:rPr>
              <a:t>これはダミーテキストです。文章を入力してご利用ください。</a:t>
            </a:r>
          </a:p>
        </p:txBody>
      </p:sp>
      <p:sp>
        <p:nvSpPr>
          <p:cNvPr id="13" name="タイトル 3"/>
          <p:cNvSpPr txBox="1">
            <a:spLocks/>
          </p:cNvSpPr>
          <p:nvPr/>
        </p:nvSpPr>
        <p:spPr bwMode="auto">
          <a:xfrm>
            <a:off x="457200" y="1824038"/>
            <a:ext cx="4038600" cy="47783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7F7F7F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144000" tIns="72000" bIns="72000"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2400">
                <a:solidFill>
                  <a:schemeClr val="bg1"/>
                </a:solidFill>
                <a:latin typeface="Calibri" pitchFamily="-65" charset="0"/>
              </a:rPr>
              <a:t>Sample heading.</a:t>
            </a:r>
            <a:endParaRPr lang="ja-JP" altLang="en-US" sz="2400">
              <a:solidFill>
                <a:schemeClr val="bg1"/>
              </a:solidFill>
              <a:latin typeface="Calibri" pitchFamily="-65" charset="0"/>
            </a:endParaRPr>
          </a:p>
        </p:txBody>
      </p:sp>
      <p:sp>
        <p:nvSpPr>
          <p:cNvPr id="15" name="タイトル 3"/>
          <p:cNvSpPr txBox="1">
            <a:spLocks/>
          </p:cNvSpPr>
          <p:nvPr/>
        </p:nvSpPr>
        <p:spPr bwMode="auto">
          <a:xfrm>
            <a:off x="4778375" y="1824038"/>
            <a:ext cx="4038600" cy="47783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7F7F7F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144000" tIns="72000" bIns="72000"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2400">
                <a:solidFill>
                  <a:schemeClr val="bg1"/>
                </a:solidFill>
                <a:latin typeface="Calibri" pitchFamily="-65" charset="0"/>
              </a:rPr>
              <a:t>Sample heading.</a:t>
            </a:r>
            <a:endParaRPr lang="ja-JP" altLang="en-US" sz="2400">
              <a:solidFill>
                <a:schemeClr val="bg1"/>
              </a:solidFill>
              <a:latin typeface="Calibri" pitchFamily="-65" charset="0"/>
            </a:endParaRPr>
          </a:p>
        </p:txBody>
      </p:sp>
      <p:sp>
        <p:nvSpPr>
          <p:cNvPr id="17" name="コンテンツ プレースホルダ 1"/>
          <p:cNvSpPr>
            <a:spLocks noGrp="1"/>
          </p:cNvSpPr>
          <p:nvPr>
            <p:ph sz="half" idx="1"/>
          </p:nvPr>
        </p:nvSpPr>
        <p:spPr bwMode="auto">
          <a:xfrm>
            <a:off x="4778375" y="2301875"/>
            <a:ext cx="4038600" cy="3824288"/>
          </a:xfrm>
          <a:solidFill>
            <a:schemeClr val="bg1">
              <a:alpha val="50000"/>
            </a:schemeClr>
          </a:solidFill>
          <a:ln>
            <a:solidFill>
              <a:srgbClr val="7F7F7F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8000" tIns="140400" rIns="0" bIns="0" numCol="1" anchor="t" anchorCtr="0" compatLnSpc="1">
            <a:prstTxWarp prst="textNoShape">
              <a:avLst/>
            </a:prstTxWarp>
          </a:bodyPr>
          <a:lstStyle/>
          <a:p>
            <a:pPr marL="196850" indent="-196850">
              <a:lnSpc>
                <a:spcPct val="120000"/>
              </a:lnSpc>
              <a:spcBef>
                <a:spcPts val="500"/>
              </a:spcBef>
              <a:buClr>
                <a:srgbClr val="7F7F7F"/>
              </a:buClr>
              <a:buFont typeface="ヒラギノ角ゴ ProN W3" pitchFamily="-65" charset="-128"/>
              <a:buChar char="▪"/>
            </a:pPr>
            <a:r>
              <a:rPr lang="ja-JP" altLang="en-US" sz="1600"/>
              <a:t>これはダミーテキストです。</a:t>
            </a:r>
            <a:r>
              <a:rPr lang="en-US" altLang="ja-JP" sz="1600"/>
              <a:t/>
            </a:r>
            <a:br>
              <a:rPr lang="en-US" altLang="ja-JP" sz="1600"/>
            </a:br>
            <a:r>
              <a:rPr lang="ja-JP" altLang="en-US" sz="1600"/>
              <a:t>文章を入力してご利用ください。</a:t>
            </a:r>
            <a:endParaRPr lang="en-US" altLang="ja-JP" sz="1600"/>
          </a:p>
          <a:p>
            <a:pPr marL="196850" indent="-196850">
              <a:lnSpc>
                <a:spcPct val="120000"/>
              </a:lnSpc>
              <a:spcBef>
                <a:spcPts val="500"/>
              </a:spcBef>
              <a:buClr>
                <a:srgbClr val="7F7F7F"/>
              </a:buClr>
              <a:buFont typeface="ヒラギノ角ゴ ProN W3" pitchFamily="-65" charset="-128"/>
              <a:buChar char="▪"/>
            </a:pPr>
            <a:r>
              <a:rPr lang="ja-JP" altLang="en-US" sz="1600"/>
              <a:t>これはダミーテキストです。</a:t>
            </a:r>
            <a:r>
              <a:rPr lang="en-US" altLang="ja-JP" sz="1600"/>
              <a:t/>
            </a:r>
            <a:br>
              <a:rPr lang="en-US" altLang="ja-JP" sz="1600"/>
            </a:br>
            <a:r>
              <a:rPr lang="ja-JP" altLang="en-US" sz="1600"/>
              <a:t>文章を入力してご利用ください。</a:t>
            </a:r>
            <a:endParaRPr lang="en-US" altLang="ja-JP" sz="1600"/>
          </a:p>
          <a:p>
            <a:pPr marL="196850" indent="-196850">
              <a:lnSpc>
                <a:spcPct val="120000"/>
              </a:lnSpc>
              <a:spcBef>
                <a:spcPts val="500"/>
              </a:spcBef>
              <a:buClr>
                <a:srgbClr val="7F7F7F"/>
              </a:buClr>
              <a:buFont typeface="ヒラギノ角ゴ ProN W3" pitchFamily="-65" charset="-128"/>
              <a:buChar char="▪"/>
            </a:pPr>
            <a:r>
              <a:rPr lang="ja-JP" altLang="en-US" sz="1600"/>
              <a:t>これはダミーテキストです。</a:t>
            </a:r>
            <a:r>
              <a:rPr lang="en-US" altLang="ja-JP" sz="1600"/>
              <a:t/>
            </a:r>
            <a:br>
              <a:rPr lang="en-US" altLang="ja-JP" sz="1600"/>
            </a:br>
            <a:r>
              <a:rPr lang="ja-JP" altLang="en-US" sz="1600"/>
              <a:t>文章を入力してご利用ください。</a:t>
            </a:r>
            <a:endParaRPr lang="en-US" altLang="ja-JP" sz="1600"/>
          </a:p>
          <a:p>
            <a:pPr marL="196850" indent="-196850">
              <a:lnSpc>
                <a:spcPct val="120000"/>
              </a:lnSpc>
              <a:spcBef>
                <a:spcPts val="500"/>
              </a:spcBef>
              <a:buClr>
                <a:srgbClr val="7F7F7F"/>
              </a:buClr>
              <a:buFont typeface="ヒラギノ角ゴ ProN W3" pitchFamily="-65" charset="-128"/>
              <a:buChar char="▪"/>
            </a:pPr>
            <a:r>
              <a:rPr lang="ja-JP" altLang="en-US" sz="1600"/>
              <a:t>これはダミーテキストです。</a:t>
            </a:r>
            <a:r>
              <a:rPr lang="en-US" altLang="ja-JP" sz="1600"/>
              <a:t/>
            </a:r>
            <a:br>
              <a:rPr lang="en-US" altLang="ja-JP" sz="1600"/>
            </a:br>
            <a:r>
              <a:rPr lang="ja-JP" altLang="en-US" sz="1600"/>
              <a:t>文章を入力してご利用ください。</a:t>
            </a:r>
            <a:endParaRPr lang="en-US" altLang="ja-JP" sz="160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61448" y="8791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0" name="タイトル 3"/>
          <p:cNvSpPr txBox="1">
            <a:spLocks/>
          </p:cNvSpPr>
          <p:nvPr/>
        </p:nvSpPr>
        <p:spPr bwMode="auto">
          <a:xfrm>
            <a:off x="457199" y="425450"/>
            <a:ext cx="8359775" cy="8080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ＭＳ Ｐゴシック" pitchFamily="-65" charset="-128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l"/>
            <a:r>
              <a:rPr lang="en-US" altLang="ja-JP" sz="4000" dirty="0" smtClean="0">
                <a:solidFill>
                  <a:srgbClr val="953735"/>
                </a:solidFill>
                <a:latin typeface="+mj-ea"/>
                <a:ea typeface="+mj-ea"/>
              </a:rPr>
              <a:t>Sample heading.</a:t>
            </a:r>
            <a:endParaRPr lang="ja-JP" altLang="en-US" sz="4000" dirty="0">
              <a:solidFill>
                <a:srgbClr val="953735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コンテンツ プレースホルダー 9" descr="DSC_0184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66" t="2" r="30515" b="35395"/>
          <a:stretch>
            <a:fillRect/>
          </a:stretch>
        </p:blipFill>
        <p:spPr bwMode="auto">
          <a:xfrm>
            <a:off x="457200" y="1824039"/>
            <a:ext cx="2700726" cy="1858644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タイトル 3"/>
          <p:cNvSpPr txBox="1">
            <a:spLocks/>
          </p:cNvSpPr>
          <p:nvPr/>
        </p:nvSpPr>
        <p:spPr bwMode="auto">
          <a:xfrm>
            <a:off x="457200" y="3682683"/>
            <a:ext cx="2700726" cy="477837"/>
          </a:xfrm>
          <a:prstGeom prst="rect">
            <a:avLst/>
          </a:prstGeom>
          <a:solidFill>
            <a:schemeClr val="accent2"/>
          </a:solidFill>
          <a:ln w="9525">
            <a:solidFill>
              <a:srgbClr val="7F7F7F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144000" tIns="72000" bIns="72000"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2000" dirty="0">
                <a:solidFill>
                  <a:schemeClr val="bg1"/>
                </a:solidFill>
                <a:latin typeface="Calibri" charset="0"/>
              </a:rPr>
              <a:t>Sample heading.</a:t>
            </a:r>
            <a:endParaRPr lang="ja-JP" altLang="en-US" sz="20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" name="コンテンツ プレースホルダ 1"/>
          <p:cNvSpPr txBox="1">
            <a:spLocks/>
          </p:cNvSpPr>
          <p:nvPr/>
        </p:nvSpPr>
        <p:spPr bwMode="auto">
          <a:xfrm>
            <a:off x="457200" y="4160520"/>
            <a:ext cx="2700726" cy="196564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rgbClr val="7F7F7F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108000" tIns="140400" rIns="0" bIns="0"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800" kern="1200">
                <a:solidFill>
                  <a:srgbClr val="262626"/>
                </a:solidFill>
                <a:latin typeface="+mn-lt"/>
                <a:ea typeface="+mn-ea"/>
                <a:cs typeface="ＭＳ Ｐゴシック" pitchFamily="-65" charset="-128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0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>
              <a:spcBef>
                <a:spcPts val="500"/>
              </a:spcBef>
              <a:buClr>
                <a:schemeClr val="accent2"/>
              </a:buClr>
              <a:buSzPct val="100000"/>
              <a:buFont typeface="ヒラギノ角ゴ ProN W3"/>
              <a:buChar char="▪"/>
              <a:defRPr/>
            </a:pPr>
            <a:r>
              <a:rPr lang="ja-JP" alt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r>
              <a:rPr lang="en-US" altLang="ja-JP" sz="1200" dirty="0" smtClean="0"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sz="1200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ja-JP" alt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文章を入力してご利用ください。</a:t>
            </a:r>
            <a:endParaRPr lang="en-US" altLang="ja-JP" sz="12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accent2"/>
              </a:buClr>
              <a:buSzPct val="100000"/>
              <a:buFont typeface="ヒラギノ角ゴ ProN W3"/>
              <a:buChar char="▪"/>
              <a:defRPr/>
            </a:pPr>
            <a:r>
              <a:rPr lang="ja-JP" alt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r>
              <a:rPr lang="en-US" altLang="ja-JP" sz="1200" dirty="0" smtClean="0"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sz="1200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ja-JP" alt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文章を入力してご利用ください。</a:t>
            </a:r>
            <a:endParaRPr lang="en-US" altLang="ja-JP" sz="12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accent2"/>
              </a:buClr>
              <a:buSzPct val="100000"/>
              <a:buFont typeface="ヒラギノ角ゴ ProN W3"/>
              <a:buChar char="▪"/>
              <a:defRPr/>
            </a:pPr>
            <a:r>
              <a:rPr lang="ja-JP" alt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r>
              <a:rPr lang="en-US" altLang="ja-JP" sz="1200" dirty="0" smtClean="0"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sz="1200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ja-JP" alt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文章を入力してご利用ください。</a:t>
            </a:r>
            <a:endParaRPr lang="en-US" altLang="ja-JP" sz="12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accent2"/>
              </a:buClr>
              <a:buSzPct val="100000"/>
              <a:buFont typeface="ヒラギノ角ゴ ProN W3"/>
              <a:buChar char="▪"/>
              <a:defRPr/>
            </a:pPr>
            <a:r>
              <a:rPr lang="ja-JP" alt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r>
              <a:rPr lang="en-US" altLang="ja-JP" sz="1200" dirty="0" smtClean="0"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sz="1200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ja-JP" alt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文章を入力してご利用ください。</a:t>
            </a:r>
            <a:endParaRPr lang="en-US" altLang="ja-JP" sz="12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タイトル 3"/>
          <p:cNvSpPr txBox="1">
            <a:spLocks/>
          </p:cNvSpPr>
          <p:nvPr/>
        </p:nvSpPr>
        <p:spPr bwMode="auto">
          <a:xfrm>
            <a:off x="3286724" y="3682683"/>
            <a:ext cx="2700726" cy="477837"/>
          </a:xfrm>
          <a:prstGeom prst="rect">
            <a:avLst/>
          </a:prstGeom>
          <a:solidFill>
            <a:schemeClr val="accent2"/>
          </a:solidFill>
          <a:ln w="9525">
            <a:solidFill>
              <a:srgbClr val="7F7F7F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144000" tIns="72000" bIns="72000"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2000" dirty="0">
                <a:solidFill>
                  <a:schemeClr val="bg1"/>
                </a:solidFill>
                <a:latin typeface="Calibri" charset="0"/>
              </a:rPr>
              <a:t>Sample heading.</a:t>
            </a:r>
            <a:endParaRPr lang="ja-JP" altLang="en-US" sz="20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13" name="タイトル 3"/>
          <p:cNvSpPr txBox="1">
            <a:spLocks/>
          </p:cNvSpPr>
          <p:nvPr/>
        </p:nvSpPr>
        <p:spPr bwMode="auto">
          <a:xfrm>
            <a:off x="6116248" y="3682683"/>
            <a:ext cx="2700726" cy="477837"/>
          </a:xfrm>
          <a:prstGeom prst="rect">
            <a:avLst/>
          </a:prstGeom>
          <a:solidFill>
            <a:schemeClr val="accent2"/>
          </a:solidFill>
          <a:ln w="9525">
            <a:solidFill>
              <a:srgbClr val="7F7F7F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144000" tIns="72000" bIns="72000"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2000" dirty="0">
                <a:solidFill>
                  <a:schemeClr val="bg1"/>
                </a:solidFill>
                <a:latin typeface="Calibri" charset="0"/>
              </a:rPr>
              <a:t>Sample heading.</a:t>
            </a:r>
            <a:endParaRPr lang="ja-JP" altLang="en-US" sz="20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14" name="コンテンツ プレースホルダ 1"/>
          <p:cNvSpPr txBox="1">
            <a:spLocks/>
          </p:cNvSpPr>
          <p:nvPr/>
        </p:nvSpPr>
        <p:spPr bwMode="auto">
          <a:xfrm>
            <a:off x="3286724" y="4160520"/>
            <a:ext cx="2700726" cy="196564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rgbClr val="7F7F7F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108000" tIns="140400" rIns="0" bIns="0"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800" kern="1200">
                <a:solidFill>
                  <a:srgbClr val="262626"/>
                </a:solidFill>
                <a:latin typeface="+mn-lt"/>
                <a:ea typeface="+mn-ea"/>
                <a:cs typeface="ＭＳ Ｐゴシック" pitchFamily="-65" charset="-128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0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>
              <a:spcBef>
                <a:spcPts val="500"/>
              </a:spcBef>
              <a:buClr>
                <a:schemeClr val="accent2"/>
              </a:buClr>
              <a:buSzPct val="100000"/>
              <a:buFont typeface="ヒラギノ角ゴ ProN W3"/>
              <a:buChar char="▪"/>
              <a:defRPr/>
            </a:pPr>
            <a:r>
              <a:rPr lang="ja-JP" alt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r>
              <a:rPr lang="en-US" altLang="ja-JP" sz="1200" dirty="0" smtClean="0"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sz="1200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ja-JP" alt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文章を入力してご利用ください。</a:t>
            </a:r>
            <a:endParaRPr lang="en-US" altLang="ja-JP" sz="12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accent2"/>
              </a:buClr>
              <a:buSzPct val="100000"/>
              <a:buFont typeface="ヒラギノ角ゴ ProN W3"/>
              <a:buChar char="▪"/>
              <a:defRPr/>
            </a:pPr>
            <a:r>
              <a:rPr lang="ja-JP" alt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r>
              <a:rPr lang="en-US" altLang="ja-JP" sz="1200" dirty="0" smtClean="0"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sz="1200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ja-JP" alt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文章を入力してご利用ください。</a:t>
            </a:r>
            <a:endParaRPr lang="en-US" altLang="ja-JP" sz="12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accent2"/>
              </a:buClr>
              <a:buSzPct val="100000"/>
              <a:buFont typeface="ヒラギノ角ゴ ProN W3"/>
              <a:buChar char="▪"/>
              <a:defRPr/>
            </a:pPr>
            <a:r>
              <a:rPr lang="ja-JP" alt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r>
              <a:rPr lang="en-US" altLang="ja-JP" sz="1200" dirty="0" smtClean="0"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sz="1200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ja-JP" alt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文章を入力してご利用ください。</a:t>
            </a:r>
            <a:endParaRPr lang="en-US" altLang="ja-JP" sz="12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accent2"/>
              </a:buClr>
              <a:buSzPct val="100000"/>
              <a:buFont typeface="ヒラギノ角ゴ ProN W3"/>
              <a:buChar char="▪"/>
              <a:defRPr/>
            </a:pPr>
            <a:r>
              <a:rPr lang="ja-JP" alt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r>
              <a:rPr lang="en-US" altLang="ja-JP" sz="1200" dirty="0" smtClean="0"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sz="1200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ja-JP" alt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文章を入力してご利用ください。</a:t>
            </a:r>
            <a:endParaRPr lang="en-US" altLang="ja-JP" sz="12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コンテンツ プレースホルダ 1"/>
          <p:cNvSpPr txBox="1">
            <a:spLocks/>
          </p:cNvSpPr>
          <p:nvPr/>
        </p:nvSpPr>
        <p:spPr bwMode="auto">
          <a:xfrm>
            <a:off x="6116248" y="4160520"/>
            <a:ext cx="2700726" cy="196564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rgbClr val="7F7F7F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108000" tIns="140400" rIns="0" bIns="0"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800" kern="1200">
                <a:solidFill>
                  <a:srgbClr val="262626"/>
                </a:solidFill>
                <a:latin typeface="+mn-lt"/>
                <a:ea typeface="+mn-ea"/>
                <a:cs typeface="ＭＳ Ｐゴシック" pitchFamily="-65" charset="-128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0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>
              <a:spcBef>
                <a:spcPts val="500"/>
              </a:spcBef>
              <a:buClr>
                <a:schemeClr val="accent2"/>
              </a:buClr>
              <a:buSzPct val="100000"/>
              <a:buFont typeface="ヒラギノ角ゴ ProN W3"/>
              <a:buChar char="▪"/>
              <a:defRPr/>
            </a:pPr>
            <a:r>
              <a:rPr lang="ja-JP" alt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r>
              <a:rPr lang="en-US" altLang="ja-JP" sz="1200" dirty="0" smtClean="0"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sz="1200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ja-JP" alt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文章を入力してご利用ください。</a:t>
            </a:r>
            <a:endParaRPr lang="en-US" altLang="ja-JP" sz="12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accent2"/>
              </a:buClr>
              <a:buSzPct val="100000"/>
              <a:buFont typeface="ヒラギノ角ゴ ProN W3"/>
              <a:buChar char="▪"/>
              <a:defRPr/>
            </a:pPr>
            <a:r>
              <a:rPr lang="ja-JP" alt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r>
              <a:rPr lang="en-US" altLang="ja-JP" sz="1200" dirty="0" smtClean="0"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sz="1200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ja-JP" alt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文章を入力してご利用ください。</a:t>
            </a:r>
            <a:endParaRPr lang="en-US" altLang="ja-JP" sz="12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accent2"/>
              </a:buClr>
              <a:buSzPct val="100000"/>
              <a:buFont typeface="ヒラギノ角ゴ ProN W3"/>
              <a:buChar char="▪"/>
              <a:defRPr/>
            </a:pPr>
            <a:r>
              <a:rPr lang="ja-JP" alt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r>
              <a:rPr lang="en-US" altLang="ja-JP" sz="1200" dirty="0" smtClean="0"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sz="1200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ja-JP" alt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文章を入力してご利用ください。</a:t>
            </a:r>
            <a:endParaRPr lang="en-US" altLang="ja-JP" sz="12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98000" indent="-198000">
              <a:spcBef>
                <a:spcPts val="500"/>
              </a:spcBef>
              <a:buClr>
                <a:schemeClr val="accent2"/>
              </a:buClr>
              <a:buSzPct val="100000"/>
              <a:buFont typeface="ヒラギノ角ゴ ProN W3"/>
              <a:buChar char="▪"/>
              <a:defRPr/>
            </a:pPr>
            <a:r>
              <a:rPr lang="ja-JP" alt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これはダミーテキストです。</a:t>
            </a:r>
            <a:r>
              <a:rPr lang="en-US" altLang="ja-JP" sz="1200" dirty="0" smtClean="0"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sz="1200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ja-JP" alt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文章を入力してご利用ください。</a:t>
            </a:r>
            <a:endParaRPr lang="en-US" altLang="ja-JP" sz="12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" name="コンテンツ プレースホルダー 9" descr="DSC_0184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66" t="2" r="30515" b="35395"/>
          <a:stretch>
            <a:fillRect/>
          </a:stretch>
        </p:blipFill>
        <p:spPr bwMode="auto">
          <a:xfrm>
            <a:off x="3286724" y="1824039"/>
            <a:ext cx="2700726" cy="1858644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コンテンツ プレースホルダー 9" descr="DSC_0184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66" t="2" r="30515" b="35395"/>
          <a:stretch>
            <a:fillRect/>
          </a:stretch>
        </p:blipFill>
        <p:spPr bwMode="auto">
          <a:xfrm>
            <a:off x="6116248" y="1824039"/>
            <a:ext cx="2700726" cy="1858644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タイトル 3"/>
          <p:cNvSpPr txBox="1">
            <a:spLocks/>
          </p:cNvSpPr>
          <p:nvPr/>
        </p:nvSpPr>
        <p:spPr bwMode="auto">
          <a:xfrm>
            <a:off x="457200" y="1101725"/>
            <a:ext cx="8359774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prstTxWarp prst="textNoShape">
              <a:avLst/>
            </a:prstTxWarp>
          </a:bodyPr>
          <a:lstStyle/>
          <a:p>
            <a:r>
              <a:rPr lang="ja-JP" altLang="en-US" sz="2000" dirty="0">
                <a:latin typeface="Calibri" pitchFamily="-65" charset="0"/>
              </a:rPr>
              <a:t>これはダミーテキストです。文章を入力してご利用ください。</a:t>
            </a:r>
          </a:p>
        </p:txBody>
      </p:sp>
      <p:sp>
        <p:nvSpPr>
          <p:cNvPr id="20" name="タイトル 3"/>
          <p:cNvSpPr txBox="1">
            <a:spLocks/>
          </p:cNvSpPr>
          <p:nvPr/>
        </p:nvSpPr>
        <p:spPr bwMode="auto">
          <a:xfrm>
            <a:off x="457199" y="425450"/>
            <a:ext cx="8359775" cy="8080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ＭＳ Ｐゴシック" pitchFamily="-65" charset="-128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l"/>
            <a:r>
              <a:rPr lang="en-US" altLang="ja-JP" sz="4000" dirty="0" smtClean="0">
                <a:solidFill>
                  <a:srgbClr val="953735"/>
                </a:solidFill>
                <a:latin typeface="+mj-ea"/>
                <a:ea typeface="+mj-ea"/>
              </a:rPr>
              <a:t>Sample heading.</a:t>
            </a:r>
            <a:endParaRPr lang="ja-JP" altLang="en-US" sz="4000" dirty="0">
              <a:solidFill>
                <a:srgbClr val="953735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1581</TotalTime>
  <Words>1198</Words>
  <Application>Microsoft Office PowerPoint</Application>
  <PresentationFormat>画面に合わせる (4:3)</PresentationFormat>
  <Paragraphs>267</Paragraphs>
  <Slides>18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19" baseType="lpstr">
      <vt:lpstr>Office テーマ</vt:lpstr>
      <vt:lpstr>Sample heading. Click to add text. text text text</vt:lpstr>
      <vt:lpstr>Sample heading. Click to add text. text text text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  -  クリックしてタイトルを入力</dc:title>
  <dc:creator>P-ralay.com</dc:creator>
  <cp:keywords/>
  <cp:lastModifiedBy>P-ralay.com</cp:lastModifiedBy>
  <cp:revision>71</cp:revision>
  <dcterms:created xsi:type="dcterms:W3CDTF">2013-05-12T09:54:49Z</dcterms:created>
  <dcterms:modified xsi:type="dcterms:W3CDTF">2013-11-18T15:12:24Z</dcterms:modified>
</cp:coreProperties>
</file>