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9" r:id="rId2"/>
    <p:sldId id="256" r:id="rId3"/>
    <p:sldId id="257" r:id="rId4"/>
    <p:sldId id="258" r:id="rId5"/>
  </p:sldIdLst>
  <p:sldSz cx="12192000" cy="6858000"/>
  <p:notesSz cx="6858000" cy="9144000"/>
  <p:defaultTextStyle>
    <a:defPPr>
      <a:defRPr lang="ja-JP"/>
    </a:defPPr>
    <a:lvl1pPr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DD00"/>
    <a:srgbClr val="005000"/>
    <a:srgbClr val="520000"/>
    <a:srgbClr val="000032"/>
    <a:srgbClr val="CE653F"/>
    <a:srgbClr val="4D8402"/>
    <a:srgbClr val="007800"/>
    <a:srgbClr val="000078"/>
    <a:srgbClr val="603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3"/>
    <p:restoredTop sz="94660"/>
  </p:normalViewPr>
  <p:slideViewPr>
    <p:cSldViewPr snapToGrid="0" snapToObjects="1">
      <p:cViewPr varScale="1">
        <p:scale>
          <a:sx n="150" d="100"/>
          <a:sy n="150" d="100"/>
        </p:scale>
        <p:origin x="168" y="6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8DF60A2-155B-5A45-A623-55E7A991191B}" type="datetimeFigureOut">
              <a:rPr lang="ja-JP" altLang="en-US"/>
              <a:pPr>
                <a:defRPr/>
              </a:pPr>
              <a:t>2020/3/8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E52DE56-9016-7646-809A-B5CBDB9F824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889980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5363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0A827CC3-9952-E947-84F8-1D90C4B490C0}" type="slidenum">
              <a:rPr lang="ja-JP" altLang="en-US">
                <a:latin typeface="Arial" charset="0"/>
              </a:rPr>
              <a:pPr>
                <a:spcBef>
                  <a:spcPct val="0"/>
                </a:spcBef>
              </a:pPr>
              <a:t>2</a:t>
            </a:fld>
            <a:endParaRPr lang="ja-JP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08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034DAC-C9F9-CF4A-A3D9-4C6B1B503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637" y="2389868"/>
            <a:ext cx="11074568" cy="1325563"/>
          </a:xfrm>
          <a:prstGeom prst="rect">
            <a:avLst/>
          </a:prstGeom>
        </p:spPr>
        <p:txBody>
          <a:bodyPr/>
          <a:lstStyle>
            <a:lvl1pPr algn="ctr">
              <a:defRPr sz="6000" spc="3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kumimoji="1" lang="en-US" altLang="ja-JP" dirty="0"/>
              <a:t>Sample heading.</a:t>
            </a:r>
            <a:endParaRPr kumimoji="1" lang="ja-JP" altLang="en-US"/>
          </a:p>
        </p:txBody>
      </p:sp>
      <p:sp>
        <p:nvSpPr>
          <p:cNvPr id="15" name="テキスト プレースホルダー 14">
            <a:extLst>
              <a:ext uri="{FF2B5EF4-FFF2-40B4-BE49-F238E27FC236}">
                <a16:creationId xmlns:a16="http://schemas.microsoft.com/office/drawing/2014/main" id="{49B3FEEC-ABF9-9044-8DC2-DC35EB3567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908" y="3625624"/>
            <a:ext cx="11052452" cy="10445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kumimoji="1" lang="en-US" altLang="ja-JP" dirty="0"/>
              <a:t>Sample heading. Click to add text.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7827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224642" y="274638"/>
            <a:ext cx="10357757" cy="114300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ja-JP" dirty="0"/>
              <a:t>Sample heading. Click to add text.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 hasCustomPrompt="1"/>
          </p:nvPr>
        </p:nvSpPr>
        <p:spPr>
          <a:xfrm>
            <a:off x="1224642" y="1600200"/>
            <a:ext cx="10357757" cy="452596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+mn-lt"/>
              </a:defRPr>
            </a:lvl1pPr>
            <a:lvl2pPr algn="l">
              <a:defRPr>
                <a:solidFill>
                  <a:schemeClr val="bg1"/>
                </a:solidFill>
                <a:latin typeface="+mn-lt"/>
              </a:defRPr>
            </a:lvl2pPr>
            <a:lvl3pPr algn="l">
              <a:defRPr>
                <a:solidFill>
                  <a:schemeClr val="bg1"/>
                </a:solidFill>
                <a:latin typeface="+mn-lt"/>
              </a:defRPr>
            </a:lvl3pPr>
            <a:lvl4pPr algn="l">
              <a:defRPr>
                <a:solidFill>
                  <a:schemeClr val="bg1"/>
                </a:solidFill>
                <a:latin typeface="+mn-lt"/>
              </a:defRPr>
            </a:lvl4pPr>
            <a:lvl5pPr algn="l"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r>
              <a:rPr kumimoji="1" lang="en-US" altLang="ja-JP" dirty="0"/>
              <a:t>Sample heading. Click to add text.</a:t>
            </a:r>
            <a:endParaRPr kumimoji="1"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 dirty="0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 dirty="0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 dirty="0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 dirty="0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754745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03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図 72" descr="屋外, 建物, 水, 電車 が含まれている画像&#10;&#10;自動的に生成された説明">
            <a:extLst>
              <a:ext uri="{FF2B5EF4-FFF2-40B4-BE49-F238E27FC236}">
                <a16:creationId xmlns:a16="http://schemas.microsoft.com/office/drawing/2014/main" id="{E04EB2FC-0CFB-3642-9E00-0A468FF5F3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187082" cy="6858000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A0CD9A6-8270-FE4A-B3D3-CEE9E59E18EC}"/>
              </a:ext>
            </a:extLst>
          </p:cNvPr>
          <p:cNvGrpSpPr/>
          <p:nvPr/>
        </p:nvGrpSpPr>
        <p:grpSpPr>
          <a:xfrm>
            <a:off x="-2733218" y="-4593445"/>
            <a:ext cx="15436776" cy="11626084"/>
            <a:chOff x="-3159230" y="-5026888"/>
            <a:chExt cx="15436776" cy="11626084"/>
          </a:xfrm>
        </p:grpSpPr>
        <p:sp>
          <p:nvSpPr>
            <p:cNvPr id="9" name="対角する 2 つの角を切り取った四角形 8">
              <a:extLst>
                <a:ext uri="{FF2B5EF4-FFF2-40B4-BE49-F238E27FC236}">
                  <a16:creationId xmlns:a16="http://schemas.microsoft.com/office/drawing/2014/main" id="{CE50FBA5-6B22-0C48-95C5-EF1452AC2228}"/>
                </a:ext>
              </a:extLst>
            </p:cNvPr>
            <p:cNvSpPr/>
            <p:nvPr/>
          </p:nvSpPr>
          <p:spPr>
            <a:xfrm rot="463650">
              <a:off x="-941759" y="3586737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対角する 2 つの角を切り取った四角形 13">
              <a:extLst>
                <a:ext uri="{FF2B5EF4-FFF2-40B4-BE49-F238E27FC236}">
                  <a16:creationId xmlns:a16="http://schemas.microsoft.com/office/drawing/2014/main" id="{5F352CD0-E34E-3840-A8FA-E6E316D93E03}"/>
                </a:ext>
              </a:extLst>
            </p:cNvPr>
            <p:cNvSpPr/>
            <p:nvPr/>
          </p:nvSpPr>
          <p:spPr>
            <a:xfrm rot="463650">
              <a:off x="479667" y="2383703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対角する 2 つの角を切り取った四角形 14">
              <a:extLst>
                <a:ext uri="{FF2B5EF4-FFF2-40B4-BE49-F238E27FC236}">
                  <a16:creationId xmlns:a16="http://schemas.microsoft.com/office/drawing/2014/main" id="{50006ABE-3BC1-5941-AC0E-711C5E532221}"/>
                </a:ext>
              </a:extLst>
            </p:cNvPr>
            <p:cNvSpPr/>
            <p:nvPr/>
          </p:nvSpPr>
          <p:spPr>
            <a:xfrm rot="463650">
              <a:off x="2860751" y="749754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対角する 2 つの角を切り取った四角形 15">
              <a:extLst>
                <a:ext uri="{FF2B5EF4-FFF2-40B4-BE49-F238E27FC236}">
                  <a16:creationId xmlns:a16="http://schemas.microsoft.com/office/drawing/2014/main" id="{5E343B6A-57EE-5D4A-B810-4FF44F45A324}"/>
                </a:ext>
              </a:extLst>
            </p:cNvPr>
            <p:cNvSpPr/>
            <p:nvPr/>
          </p:nvSpPr>
          <p:spPr>
            <a:xfrm rot="463650">
              <a:off x="9727895" y="-2249476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対角する 2 つの角を切り取った四角形 16">
              <a:extLst>
                <a:ext uri="{FF2B5EF4-FFF2-40B4-BE49-F238E27FC236}">
                  <a16:creationId xmlns:a16="http://schemas.microsoft.com/office/drawing/2014/main" id="{1CDD6C5B-3B47-4E4B-B4D5-E80CBCF9AF88}"/>
                </a:ext>
              </a:extLst>
            </p:cNvPr>
            <p:cNvSpPr/>
            <p:nvPr/>
          </p:nvSpPr>
          <p:spPr>
            <a:xfrm rot="463650">
              <a:off x="8365440" y="-1645974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対角する 2 つの角を切り取った四角形 17">
              <a:extLst>
                <a:ext uri="{FF2B5EF4-FFF2-40B4-BE49-F238E27FC236}">
                  <a16:creationId xmlns:a16="http://schemas.microsoft.com/office/drawing/2014/main" id="{21A01947-3372-F546-A4A3-3CAB57737A09}"/>
                </a:ext>
              </a:extLst>
            </p:cNvPr>
            <p:cNvSpPr/>
            <p:nvPr/>
          </p:nvSpPr>
          <p:spPr>
            <a:xfrm rot="463650">
              <a:off x="6938975" y="-1051615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対角する 2 つの角を切り取った四角形 18">
              <a:extLst>
                <a:ext uri="{FF2B5EF4-FFF2-40B4-BE49-F238E27FC236}">
                  <a16:creationId xmlns:a16="http://schemas.microsoft.com/office/drawing/2014/main" id="{CC2B73C5-9A65-474A-AB33-BB7C94387036}"/>
                </a:ext>
              </a:extLst>
            </p:cNvPr>
            <p:cNvSpPr/>
            <p:nvPr/>
          </p:nvSpPr>
          <p:spPr>
            <a:xfrm rot="463650">
              <a:off x="5549088" y="-548695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対角する 2 つの角を切り取った四角形 19">
              <a:extLst>
                <a:ext uri="{FF2B5EF4-FFF2-40B4-BE49-F238E27FC236}">
                  <a16:creationId xmlns:a16="http://schemas.microsoft.com/office/drawing/2014/main" id="{823086EE-2773-1E4D-9229-0D64614E342A}"/>
                </a:ext>
              </a:extLst>
            </p:cNvPr>
            <p:cNvSpPr/>
            <p:nvPr/>
          </p:nvSpPr>
          <p:spPr>
            <a:xfrm rot="463650">
              <a:off x="4204920" y="-118927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対角する 2 つの角を切り取った四角形 20">
              <a:extLst>
                <a:ext uri="{FF2B5EF4-FFF2-40B4-BE49-F238E27FC236}">
                  <a16:creationId xmlns:a16="http://schemas.microsoft.com/office/drawing/2014/main" id="{AB29C64A-03AE-8E47-83D8-32773B4B9932}"/>
                </a:ext>
              </a:extLst>
            </p:cNvPr>
            <p:cNvSpPr/>
            <p:nvPr/>
          </p:nvSpPr>
          <p:spPr>
            <a:xfrm rot="463650">
              <a:off x="1498296" y="1371546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対角する 2 つの角を切り取った四角形 36">
              <a:extLst>
                <a:ext uri="{FF2B5EF4-FFF2-40B4-BE49-F238E27FC236}">
                  <a16:creationId xmlns:a16="http://schemas.microsoft.com/office/drawing/2014/main" id="{97B46C75-AE09-8240-ADA2-4F59940187BD}"/>
                </a:ext>
              </a:extLst>
            </p:cNvPr>
            <p:cNvSpPr/>
            <p:nvPr/>
          </p:nvSpPr>
          <p:spPr>
            <a:xfrm rot="463650">
              <a:off x="-2498830" y="1339068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対角する 2 つの角を切り取った四角形 37">
              <a:extLst>
                <a:ext uri="{FF2B5EF4-FFF2-40B4-BE49-F238E27FC236}">
                  <a16:creationId xmlns:a16="http://schemas.microsoft.com/office/drawing/2014/main" id="{01EE528B-CDFD-B24D-BCC0-506BD09BF273}"/>
                </a:ext>
              </a:extLst>
            </p:cNvPr>
            <p:cNvSpPr/>
            <p:nvPr/>
          </p:nvSpPr>
          <p:spPr>
            <a:xfrm rot="463650">
              <a:off x="-1112066" y="588769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対角する 2 つの角を切り取った四角形 38">
              <a:extLst>
                <a:ext uri="{FF2B5EF4-FFF2-40B4-BE49-F238E27FC236}">
                  <a16:creationId xmlns:a16="http://schemas.microsoft.com/office/drawing/2014/main" id="{58538308-CFCA-7641-BDA1-6FC28066C590}"/>
                </a:ext>
              </a:extLst>
            </p:cNvPr>
            <p:cNvSpPr/>
            <p:nvPr/>
          </p:nvSpPr>
          <p:spPr>
            <a:xfrm rot="463650">
              <a:off x="-8771" y="-254054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対角する 2 つの角を切り取った四角形 39">
              <a:extLst>
                <a:ext uri="{FF2B5EF4-FFF2-40B4-BE49-F238E27FC236}">
                  <a16:creationId xmlns:a16="http://schemas.microsoft.com/office/drawing/2014/main" id="{81E74530-4A5C-A441-96E0-0599947591A0}"/>
                </a:ext>
              </a:extLst>
            </p:cNvPr>
            <p:cNvSpPr/>
            <p:nvPr/>
          </p:nvSpPr>
          <p:spPr>
            <a:xfrm rot="463650">
              <a:off x="1354671" y="-1088573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対角する 2 つの角を切り取った四角形 40">
              <a:extLst>
                <a:ext uri="{FF2B5EF4-FFF2-40B4-BE49-F238E27FC236}">
                  <a16:creationId xmlns:a16="http://schemas.microsoft.com/office/drawing/2014/main" id="{A36ED8C0-C346-A54E-8B5B-15BF23C4D479}"/>
                </a:ext>
              </a:extLst>
            </p:cNvPr>
            <p:cNvSpPr/>
            <p:nvPr/>
          </p:nvSpPr>
          <p:spPr>
            <a:xfrm rot="463650">
              <a:off x="2750825" y="-1847794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対角する 2 つの角を切り取った四角形 41">
              <a:extLst>
                <a:ext uri="{FF2B5EF4-FFF2-40B4-BE49-F238E27FC236}">
                  <a16:creationId xmlns:a16="http://schemas.microsoft.com/office/drawing/2014/main" id="{436B3927-8E56-6B42-9319-2596B20E19C4}"/>
                </a:ext>
              </a:extLst>
            </p:cNvPr>
            <p:cNvSpPr/>
            <p:nvPr/>
          </p:nvSpPr>
          <p:spPr>
            <a:xfrm rot="463650">
              <a:off x="4174408" y="-2767336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対角する 2 つの角を切り取った四角形 42">
              <a:extLst>
                <a:ext uri="{FF2B5EF4-FFF2-40B4-BE49-F238E27FC236}">
                  <a16:creationId xmlns:a16="http://schemas.microsoft.com/office/drawing/2014/main" id="{281D1D7A-1C4C-3541-9AD3-EB5886D59734}"/>
                </a:ext>
              </a:extLst>
            </p:cNvPr>
            <p:cNvSpPr/>
            <p:nvPr/>
          </p:nvSpPr>
          <p:spPr>
            <a:xfrm rot="463650">
              <a:off x="5487053" y="-3203395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対角する 2 つの角を切り取った四角形 43">
              <a:extLst>
                <a:ext uri="{FF2B5EF4-FFF2-40B4-BE49-F238E27FC236}">
                  <a16:creationId xmlns:a16="http://schemas.microsoft.com/office/drawing/2014/main" id="{8C67E5B9-E27F-B44D-85EC-F7F589ED2DEF}"/>
                </a:ext>
              </a:extLst>
            </p:cNvPr>
            <p:cNvSpPr/>
            <p:nvPr/>
          </p:nvSpPr>
          <p:spPr>
            <a:xfrm rot="463650">
              <a:off x="6719489" y="-3760842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対角する 2 つの角を切り取った四角形 44">
              <a:extLst>
                <a:ext uri="{FF2B5EF4-FFF2-40B4-BE49-F238E27FC236}">
                  <a16:creationId xmlns:a16="http://schemas.microsoft.com/office/drawing/2014/main" id="{A070048C-E72A-FE4F-B423-8B454C670DC2}"/>
                </a:ext>
              </a:extLst>
            </p:cNvPr>
            <p:cNvSpPr/>
            <p:nvPr/>
          </p:nvSpPr>
          <p:spPr>
            <a:xfrm rot="463650">
              <a:off x="8016183" y="-4112488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対角する 2 つの角を切り取った四角形 45">
              <a:extLst>
                <a:ext uri="{FF2B5EF4-FFF2-40B4-BE49-F238E27FC236}">
                  <a16:creationId xmlns:a16="http://schemas.microsoft.com/office/drawing/2014/main" id="{0134E8EF-96C8-3842-9A21-5AFB08E38A6E}"/>
                </a:ext>
              </a:extLst>
            </p:cNvPr>
            <p:cNvSpPr/>
            <p:nvPr/>
          </p:nvSpPr>
          <p:spPr>
            <a:xfrm rot="463650">
              <a:off x="-3159230" y="424668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対角する 2 つの角を切り取った四角形 46">
              <a:extLst>
                <a:ext uri="{FF2B5EF4-FFF2-40B4-BE49-F238E27FC236}">
                  <a16:creationId xmlns:a16="http://schemas.microsoft.com/office/drawing/2014/main" id="{4747CF69-B2DD-794C-9707-BA10776E63F0}"/>
                </a:ext>
              </a:extLst>
            </p:cNvPr>
            <p:cNvSpPr/>
            <p:nvPr/>
          </p:nvSpPr>
          <p:spPr>
            <a:xfrm rot="463650">
              <a:off x="-1772466" y="-325631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対角する 2 つの角を切り取った四角形 47">
              <a:extLst>
                <a:ext uri="{FF2B5EF4-FFF2-40B4-BE49-F238E27FC236}">
                  <a16:creationId xmlns:a16="http://schemas.microsoft.com/office/drawing/2014/main" id="{B2A74E14-9AC1-B34F-B791-14F28E1569C5}"/>
                </a:ext>
              </a:extLst>
            </p:cNvPr>
            <p:cNvSpPr/>
            <p:nvPr/>
          </p:nvSpPr>
          <p:spPr>
            <a:xfrm rot="463650">
              <a:off x="-669171" y="-1168454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対角する 2 つの角を切り取った四角形 48">
              <a:extLst>
                <a:ext uri="{FF2B5EF4-FFF2-40B4-BE49-F238E27FC236}">
                  <a16:creationId xmlns:a16="http://schemas.microsoft.com/office/drawing/2014/main" id="{695483C0-5DD1-884A-B981-0E36F54CDB8F}"/>
                </a:ext>
              </a:extLst>
            </p:cNvPr>
            <p:cNvSpPr/>
            <p:nvPr/>
          </p:nvSpPr>
          <p:spPr>
            <a:xfrm rot="463650">
              <a:off x="694271" y="-2002973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対角する 2 つの角を切り取った四角形 49">
              <a:extLst>
                <a:ext uri="{FF2B5EF4-FFF2-40B4-BE49-F238E27FC236}">
                  <a16:creationId xmlns:a16="http://schemas.microsoft.com/office/drawing/2014/main" id="{23256E4E-51EE-C244-947E-F042D290783A}"/>
                </a:ext>
              </a:extLst>
            </p:cNvPr>
            <p:cNvSpPr/>
            <p:nvPr/>
          </p:nvSpPr>
          <p:spPr>
            <a:xfrm rot="463650">
              <a:off x="2090425" y="-2762194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対角する 2 つの角を切り取った四角形 50">
              <a:extLst>
                <a:ext uri="{FF2B5EF4-FFF2-40B4-BE49-F238E27FC236}">
                  <a16:creationId xmlns:a16="http://schemas.microsoft.com/office/drawing/2014/main" id="{8876C05D-31FC-884C-82D1-255BC119EF68}"/>
                </a:ext>
              </a:extLst>
            </p:cNvPr>
            <p:cNvSpPr/>
            <p:nvPr/>
          </p:nvSpPr>
          <p:spPr>
            <a:xfrm rot="463650">
              <a:off x="3514008" y="-3681736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対角する 2 つの角を切り取った四角形 51">
              <a:extLst>
                <a:ext uri="{FF2B5EF4-FFF2-40B4-BE49-F238E27FC236}">
                  <a16:creationId xmlns:a16="http://schemas.microsoft.com/office/drawing/2014/main" id="{9024490E-573F-024D-9BC5-2B411D705F0F}"/>
                </a:ext>
              </a:extLst>
            </p:cNvPr>
            <p:cNvSpPr/>
            <p:nvPr/>
          </p:nvSpPr>
          <p:spPr>
            <a:xfrm rot="463650">
              <a:off x="4826653" y="-4117795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対角する 2 つの角を切り取った四角形 52">
              <a:extLst>
                <a:ext uri="{FF2B5EF4-FFF2-40B4-BE49-F238E27FC236}">
                  <a16:creationId xmlns:a16="http://schemas.microsoft.com/office/drawing/2014/main" id="{476CB37A-276A-BA4B-8138-6A411DA1E416}"/>
                </a:ext>
              </a:extLst>
            </p:cNvPr>
            <p:cNvSpPr/>
            <p:nvPr/>
          </p:nvSpPr>
          <p:spPr>
            <a:xfrm rot="463650">
              <a:off x="6059089" y="-4675242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対角する 2 つの角を切り取った四角形 53">
              <a:extLst>
                <a:ext uri="{FF2B5EF4-FFF2-40B4-BE49-F238E27FC236}">
                  <a16:creationId xmlns:a16="http://schemas.microsoft.com/office/drawing/2014/main" id="{C089B646-9F89-AE4A-B0DB-381B6CF6E8F4}"/>
                </a:ext>
              </a:extLst>
            </p:cNvPr>
            <p:cNvSpPr/>
            <p:nvPr/>
          </p:nvSpPr>
          <p:spPr>
            <a:xfrm rot="463650">
              <a:off x="7355783" y="-5026888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19FF53B1-6383-0043-A68F-B1FC1299EBE1}"/>
              </a:ext>
            </a:extLst>
          </p:cNvPr>
          <p:cNvGrpSpPr/>
          <p:nvPr/>
        </p:nvGrpSpPr>
        <p:grpSpPr>
          <a:xfrm rot="10800000">
            <a:off x="-468462" y="-309803"/>
            <a:ext cx="15369839" cy="11659604"/>
            <a:chOff x="-3092293" y="-5060408"/>
            <a:chExt cx="15369839" cy="11659604"/>
          </a:xfrm>
        </p:grpSpPr>
        <p:sp>
          <p:nvSpPr>
            <p:cNvPr id="26" name="対角する 2 つの角を切り取った四角形 25">
              <a:extLst>
                <a:ext uri="{FF2B5EF4-FFF2-40B4-BE49-F238E27FC236}">
                  <a16:creationId xmlns:a16="http://schemas.microsoft.com/office/drawing/2014/main" id="{E901EF98-9F7F-DD46-AD62-B35B78A717DC}"/>
                </a:ext>
              </a:extLst>
            </p:cNvPr>
            <p:cNvSpPr/>
            <p:nvPr/>
          </p:nvSpPr>
          <p:spPr>
            <a:xfrm rot="463650">
              <a:off x="-941759" y="3586737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対角する 2 つの角を切り取った四角形 26">
              <a:extLst>
                <a:ext uri="{FF2B5EF4-FFF2-40B4-BE49-F238E27FC236}">
                  <a16:creationId xmlns:a16="http://schemas.microsoft.com/office/drawing/2014/main" id="{EB2AF755-3F5B-EA4B-AADC-ED04D2EEF3EC}"/>
                </a:ext>
              </a:extLst>
            </p:cNvPr>
            <p:cNvSpPr/>
            <p:nvPr/>
          </p:nvSpPr>
          <p:spPr>
            <a:xfrm rot="463650">
              <a:off x="479667" y="2383703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対角する 2 つの角を切り取った四角形 27">
              <a:extLst>
                <a:ext uri="{FF2B5EF4-FFF2-40B4-BE49-F238E27FC236}">
                  <a16:creationId xmlns:a16="http://schemas.microsoft.com/office/drawing/2014/main" id="{1F5FE8DC-88B6-6444-9088-39A3D6931885}"/>
                </a:ext>
              </a:extLst>
            </p:cNvPr>
            <p:cNvSpPr/>
            <p:nvPr/>
          </p:nvSpPr>
          <p:spPr>
            <a:xfrm rot="463650">
              <a:off x="2860751" y="749754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対角する 2 つの角を切り取った四角形 28">
              <a:extLst>
                <a:ext uri="{FF2B5EF4-FFF2-40B4-BE49-F238E27FC236}">
                  <a16:creationId xmlns:a16="http://schemas.microsoft.com/office/drawing/2014/main" id="{6C9151E3-C3F6-A742-9AED-B8993FBC2654}"/>
                </a:ext>
              </a:extLst>
            </p:cNvPr>
            <p:cNvSpPr/>
            <p:nvPr/>
          </p:nvSpPr>
          <p:spPr>
            <a:xfrm rot="463650">
              <a:off x="9727895" y="-2249476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対角する 2 つの角を切り取った四角形 29">
              <a:extLst>
                <a:ext uri="{FF2B5EF4-FFF2-40B4-BE49-F238E27FC236}">
                  <a16:creationId xmlns:a16="http://schemas.microsoft.com/office/drawing/2014/main" id="{5F0CC242-C224-F949-B09C-E8AF29B6FFA4}"/>
                </a:ext>
              </a:extLst>
            </p:cNvPr>
            <p:cNvSpPr/>
            <p:nvPr/>
          </p:nvSpPr>
          <p:spPr>
            <a:xfrm rot="463650">
              <a:off x="8365440" y="-1645974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対角する 2 つの角を切り取った四角形 30">
              <a:extLst>
                <a:ext uri="{FF2B5EF4-FFF2-40B4-BE49-F238E27FC236}">
                  <a16:creationId xmlns:a16="http://schemas.microsoft.com/office/drawing/2014/main" id="{2894E598-E756-A549-9223-C31D3B8AB7F4}"/>
                </a:ext>
              </a:extLst>
            </p:cNvPr>
            <p:cNvSpPr/>
            <p:nvPr/>
          </p:nvSpPr>
          <p:spPr>
            <a:xfrm rot="463650">
              <a:off x="6938975" y="-1051615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対角する 2 つの角を切り取った四角形 31">
              <a:extLst>
                <a:ext uri="{FF2B5EF4-FFF2-40B4-BE49-F238E27FC236}">
                  <a16:creationId xmlns:a16="http://schemas.microsoft.com/office/drawing/2014/main" id="{0B39CAF3-7D80-A441-AF41-33CF42CC1357}"/>
                </a:ext>
              </a:extLst>
            </p:cNvPr>
            <p:cNvSpPr/>
            <p:nvPr/>
          </p:nvSpPr>
          <p:spPr>
            <a:xfrm rot="463650">
              <a:off x="5549088" y="-548695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対角する 2 つの角を切り取った四角形 32">
              <a:extLst>
                <a:ext uri="{FF2B5EF4-FFF2-40B4-BE49-F238E27FC236}">
                  <a16:creationId xmlns:a16="http://schemas.microsoft.com/office/drawing/2014/main" id="{8A90D8B0-412A-E343-B51F-9EC366E457DA}"/>
                </a:ext>
              </a:extLst>
            </p:cNvPr>
            <p:cNvSpPr/>
            <p:nvPr/>
          </p:nvSpPr>
          <p:spPr>
            <a:xfrm rot="463650">
              <a:off x="4204920" y="-118927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対角する 2 つの角を切り取った四角形 33">
              <a:extLst>
                <a:ext uri="{FF2B5EF4-FFF2-40B4-BE49-F238E27FC236}">
                  <a16:creationId xmlns:a16="http://schemas.microsoft.com/office/drawing/2014/main" id="{FD525813-D588-D74E-B6E7-5F81F8796ECB}"/>
                </a:ext>
              </a:extLst>
            </p:cNvPr>
            <p:cNvSpPr/>
            <p:nvPr/>
          </p:nvSpPr>
          <p:spPr>
            <a:xfrm rot="463650">
              <a:off x="1498296" y="1371546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対角する 2 つの角を切り取った四角形 54">
              <a:extLst>
                <a:ext uri="{FF2B5EF4-FFF2-40B4-BE49-F238E27FC236}">
                  <a16:creationId xmlns:a16="http://schemas.microsoft.com/office/drawing/2014/main" id="{6D09B479-5874-CE41-B73A-DEB601312995}"/>
                </a:ext>
              </a:extLst>
            </p:cNvPr>
            <p:cNvSpPr/>
            <p:nvPr/>
          </p:nvSpPr>
          <p:spPr>
            <a:xfrm rot="463650">
              <a:off x="-2008559" y="2198205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対角する 2 つの角を切り取った四角形 55">
              <a:extLst>
                <a:ext uri="{FF2B5EF4-FFF2-40B4-BE49-F238E27FC236}">
                  <a16:creationId xmlns:a16="http://schemas.microsoft.com/office/drawing/2014/main" id="{F9B441A8-871C-014C-957B-64F8740A0CAF}"/>
                </a:ext>
              </a:extLst>
            </p:cNvPr>
            <p:cNvSpPr/>
            <p:nvPr/>
          </p:nvSpPr>
          <p:spPr>
            <a:xfrm rot="463650">
              <a:off x="-587133" y="995171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対角する 2 つの角を切り取った四角形 56">
              <a:extLst>
                <a:ext uri="{FF2B5EF4-FFF2-40B4-BE49-F238E27FC236}">
                  <a16:creationId xmlns:a16="http://schemas.microsoft.com/office/drawing/2014/main" id="{C8F186F2-C60B-7048-A690-7741DBD58A9C}"/>
                </a:ext>
              </a:extLst>
            </p:cNvPr>
            <p:cNvSpPr/>
            <p:nvPr/>
          </p:nvSpPr>
          <p:spPr>
            <a:xfrm rot="463650">
              <a:off x="1793951" y="-638778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対角する 2 つの角を切り取った四角形 57">
              <a:extLst>
                <a:ext uri="{FF2B5EF4-FFF2-40B4-BE49-F238E27FC236}">
                  <a16:creationId xmlns:a16="http://schemas.microsoft.com/office/drawing/2014/main" id="{D0BF7429-0F3F-6C4C-8157-4EE4E48087BF}"/>
                </a:ext>
              </a:extLst>
            </p:cNvPr>
            <p:cNvSpPr/>
            <p:nvPr/>
          </p:nvSpPr>
          <p:spPr>
            <a:xfrm rot="463650">
              <a:off x="8661095" y="-3638008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対角する 2 つの角を切り取った四角形 58">
              <a:extLst>
                <a:ext uri="{FF2B5EF4-FFF2-40B4-BE49-F238E27FC236}">
                  <a16:creationId xmlns:a16="http://schemas.microsoft.com/office/drawing/2014/main" id="{21DAD5F1-65DC-BD40-A3B3-D246EBC09EE2}"/>
                </a:ext>
              </a:extLst>
            </p:cNvPr>
            <p:cNvSpPr/>
            <p:nvPr/>
          </p:nvSpPr>
          <p:spPr>
            <a:xfrm rot="463650">
              <a:off x="7298640" y="-3034506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対角する 2 つの角を切り取った四角形 59">
              <a:extLst>
                <a:ext uri="{FF2B5EF4-FFF2-40B4-BE49-F238E27FC236}">
                  <a16:creationId xmlns:a16="http://schemas.microsoft.com/office/drawing/2014/main" id="{EE106E73-C3BB-D14E-B7B6-9799C3850EF3}"/>
                </a:ext>
              </a:extLst>
            </p:cNvPr>
            <p:cNvSpPr/>
            <p:nvPr/>
          </p:nvSpPr>
          <p:spPr>
            <a:xfrm rot="463650">
              <a:off x="5872175" y="-2440147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対角する 2 つの角を切り取った四角形 60">
              <a:extLst>
                <a:ext uri="{FF2B5EF4-FFF2-40B4-BE49-F238E27FC236}">
                  <a16:creationId xmlns:a16="http://schemas.microsoft.com/office/drawing/2014/main" id="{531D55F3-325E-BE40-9E0C-3C03F4A6B82B}"/>
                </a:ext>
              </a:extLst>
            </p:cNvPr>
            <p:cNvSpPr/>
            <p:nvPr/>
          </p:nvSpPr>
          <p:spPr>
            <a:xfrm rot="463650">
              <a:off x="4482288" y="-1937227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対角する 2 つの角を切り取った四角形 61">
              <a:extLst>
                <a:ext uri="{FF2B5EF4-FFF2-40B4-BE49-F238E27FC236}">
                  <a16:creationId xmlns:a16="http://schemas.microsoft.com/office/drawing/2014/main" id="{8354EBBB-3752-F246-95F6-36E7F214229B}"/>
                </a:ext>
              </a:extLst>
            </p:cNvPr>
            <p:cNvSpPr/>
            <p:nvPr/>
          </p:nvSpPr>
          <p:spPr>
            <a:xfrm rot="463650">
              <a:off x="3138120" y="-1507459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対角する 2 つの角を切り取った四角形 62">
              <a:extLst>
                <a:ext uri="{FF2B5EF4-FFF2-40B4-BE49-F238E27FC236}">
                  <a16:creationId xmlns:a16="http://schemas.microsoft.com/office/drawing/2014/main" id="{CF48C3AB-4488-7344-9AA6-11595F3D0237}"/>
                </a:ext>
              </a:extLst>
            </p:cNvPr>
            <p:cNvSpPr/>
            <p:nvPr/>
          </p:nvSpPr>
          <p:spPr>
            <a:xfrm rot="463650">
              <a:off x="431496" y="-16986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対角する 2 つの角を切り取った四角形 63">
              <a:extLst>
                <a:ext uri="{FF2B5EF4-FFF2-40B4-BE49-F238E27FC236}">
                  <a16:creationId xmlns:a16="http://schemas.microsoft.com/office/drawing/2014/main" id="{0CA1D918-DCC9-654B-A1BC-9B0418FF1031}"/>
                </a:ext>
              </a:extLst>
            </p:cNvPr>
            <p:cNvSpPr/>
            <p:nvPr/>
          </p:nvSpPr>
          <p:spPr>
            <a:xfrm rot="463650">
              <a:off x="-3092293" y="775805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対角する 2 つの角を切り取った四角形 64">
              <a:extLst>
                <a:ext uri="{FF2B5EF4-FFF2-40B4-BE49-F238E27FC236}">
                  <a16:creationId xmlns:a16="http://schemas.microsoft.com/office/drawing/2014/main" id="{1027F703-6715-2D4D-9156-8361F3ABFCBE}"/>
                </a:ext>
              </a:extLst>
            </p:cNvPr>
            <p:cNvSpPr/>
            <p:nvPr/>
          </p:nvSpPr>
          <p:spPr>
            <a:xfrm rot="463650">
              <a:off x="-1670867" y="-427229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対角する 2 つの角を切り取った四角形 65">
              <a:extLst>
                <a:ext uri="{FF2B5EF4-FFF2-40B4-BE49-F238E27FC236}">
                  <a16:creationId xmlns:a16="http://schemas.microsoft.com/office/drawing/2014/main" id="{6FE36160-0033-084A-88E8-8E7B7E257589}"/>
                </a:ext>
              </a:extLst>
            </p:cNvPr>
            <p:cNvSpPr/>
            <p:nvPr/>
          </p:nvSpPr>
          <p:spPr>
            <a:xfrm rot="463650">
              <a:off x="710217" y="-2061178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対角する 2 つの角を切り取った四角形 66">
              <a:extLst>
                <a:ext uri="{FF2B5EF4-FFF2-40B4-BE49-F238E27FC236}">
                  <a16:creationId xmlns:a16="http://schemas.microsoft.com/office/drawing/2014/main" id="{813A17F0-F920-2C4E-8373-350610C8A7C2}"/>
                </a:ext>
              </a:extLst>
            </p:cNvPr>
            <p:cNvSpPr/>
            <p:nvPr/>
          </p:nvSpPr>
          <p:spPr>
            <a:xfrm rot="463650">
              <a:off x="7577361" y="-5060408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対角する 2 つの角を切り取った四角形 67">
              <a:extLst>
                <a:ext uri="{FF2B5EF4-FFF2-40B4-BE49-F238E27FC236}">
                  <a16:creationId xmlns:a16="http://schemas.microsoft.com/office/drawing/2014/main" id="{701AF30D-FBB3-4F4C-8625-739CC8157949}"/>
                </a:ext>
              </a:extLst>
            </p:cNvPr>
            <p:cNvSpPr/>
            <p:nvPr/>
          </p:nvSpPr>
          <p:spPr>
            <a:xfrm rot="463650">
              <a:off x="6214906" y="-4456906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対角する 2 つの角を切り取った四角形 68">
              <a:extLst>
                <a:ext uri="{FF2B5EF4-FFF2-40B4-BE49-F238E27FC236}">
                  <a16:creationId xmlns:a16="http://schemas.microsoft.com/office/drawing/2014/main" id="{A2743E88-3AF1-4940-B506-3B66F62F8DD4}"/>
                </a:ext>
              </a:extLst>
            </p:cNvPr>
            <p:cNvSpPr/>
            <p:nvPr/>
          </p:nvSpPr>
          <p:spPr>
            <a:xfrm rot="463650">
              <a:off x="4788441" y="-3862547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対角する 2 つの角を切り取った四角形 69">
              <a:extLst>
                <a:ext uri="{FF2B5EF4-FFF2-40B4-BE49-F238E27FC236}">
                  <a16:creationId xmlns:a16="http://schemas.microsoft.com/office/drawing/2014/main" id="{A8B82029-E235-1545-9D31-7D925E629F2B}"/>
                </a:ext>
              </a:extLst>
            </p:cNvPr>
            <p:cNvSpPr/>
            <p:nvPr/>
          </p:nvSpPr>
          <p:spPr>
            <a:xfrm rot="463650">
              <a:off x="3398554" y="-3359627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対角する 2 つの角を切り取った四角形 70">
              <a:extLst>
                <a:ext uri="{FF2B5EF4-FFF2-40B4-BE49-F238E27FC236}">
                  <a16:creationId xmlns:a16="http://schemas.microsoft.com/office/drawing/2014/main" id="{AB824FF3-24F3-C440-B8E8-8830790472A3}"/>
                </a:ext>
              </a:extLst>
            </p:cNvPr>
            <p:cNvSpPr/>
            <p:nvPr/>
          </p:nvSpPr>
          <p:spPr>
            <a:xfrm rot="463650">
              <a:off x="2054386" y="-2929859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対角する 2 つの角を切り取った四角形 71">
              <a:extLst>
                <a:ext uri="{FF2B5EF4-FFF2-40B4-BE49-F238E27FC236}">
                  <a16:creationId xmlns:a16="http://schemas.microsoft.com/office/drawing/2014/main" id="{A4273F11-4CC1-A84D-8FC5-EB5F5AAD0CAF}"/>
                </a:ext>
              </a:extLst>
            </p:cNvPr>
            <p:cNvSpPr/>
            <p:nvPr/>
          </p:nvSpPr>
          <p:spPr>
            <a:xfrm rot="463650">
              <a:off x="-652238" y="-1439386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74" name="12273.mp3" descr="12273.mp3">
            <a:hlinkClick r:id="" action="ppaction://media"/>
            <a:extLst>
              <a:ext uri="{FF2B5EF4-FFF2-40B4-BE49-F238E27FC236}">
                <a16:creationId xmlns:a16="http://schemas.microsoft.com/office/drawing/2014/main" id="{B5EB8E5B-3D9D-684E-9950-114FD63245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5842.4702"/>
                  <p14:fade out="7623.32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4763" y="-704273"/>
            <a:ext cx="517237" cy="51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53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xit" presetSubtype="9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3">
                <p:cTn id="2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屋外, 建物, 水, 電車 が含まれている画像&#10;&#10;自動的に生成された説明">
            <a:extLst>
              <a:ext uri="{FF2B5EF4-FFF2-40B4-BE49-F238E27FC236}">
                <a16:creationId xmlns:a16="http://schemas.microsoft.com/office/drawing/2014/main" id="{DD2CFC1D-F4C9-AE41-A624-C6499E3A52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187082" cy="6858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C40DD65-B608-9D4B-80A3-A84F2A4A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50">
              <a:alpha val="6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6 0 L -0.04987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xit" presetSubtype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屋外, シーン, 道路, 跡 が含まれている画像&#10;&#10;自動的に生成された説明">
            <a:extLst>
              <a:ext uri="{FF2B5EF4-FFF2-40B4-BE49-F238E27FC236}">
                <a16:creationId xmlns:a16="http://schemas.microsoft.com/office/drawing/2014/main" id="{34EA062B-5051-4342-903A-880FB04788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967855" cy="6858000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0F41D9E-9384-BC4B-BF9A-DB43E2D1F9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50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909EEFD-AEFD-494F-99E2-0EC748B466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altLang="ja-JP" spc="300" dirty="0"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</a:rPr>
              <a:t>Sample heading. Click to add text.</a:t>
            </a:r>
            <a:endParaRPr lang="ja-JP" altLang="en-US" spc="300"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kumimoji="1" lang="ja-JP" altLang="en-US" spc="300"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CCC4CB23-49BC-0047-B558-049944C9D8B0}"/>
              </a:ext>
            </a:extLst>
          </p:cNvPr>
          <p:cNvSpPr txBox="1">
            <a:spLocks/>
          </p:cNvSpPr>
          <p:nvPr/>
        </p:nvSpPr>
        <p:spPr>
          <a:xfrm>
            <a:off x="639637" y="2389868"/>
            <a:ext cx="11074568" cy="13255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sz="4400" kern="1200">
                <a:solidFill>
                  <a:schemeClr val="bg1"/>
                </a:solidFill>
                <a:latin typeface="+mn-lt"/>
                <a:ea typeface="+mj-ea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altLang="ja-JP" sz="6000" spc="300" dirty="0"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</a:rPr>
              <a:t>Sample heading.</a:t>
            </a:r>
            <a:endParaRPr lang="ja-JP" altLang="en-US" sz="6000" spc="300"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フローチャート: 準備 13">
            <a:extLst>
              <a:ext uri="{FF2B5EF4-FFF2-40B4-BE49-F238E27FC236}">
                <a16:creationId xmlns:a16="http://schemas.microsoft.com/office/drawing/2014/main" id="{956B2361-3F53-CF42-BB9F-CAA804E25E7A}"/>
              </a:ext>
            </a:extLst>
          </p:cNvPr>
          <p:cNvSpPr/>
          <p:nvPr/>
        </p:nvSpPr>
        <p:spPr>
          <a:xfrm>
            <a:off x="2394408" y="4465719"/>
            <a:ext cx="7497737" cy="456079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831 w 10000"/>
              <a:gd name="connsiteY1" fmla="*/ 422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422"/>
              <a:gd name="connsiteX1" fmla="*/ 831 w 10000"/>
              <a:gd name="connsiteY1" fmla="*/ 422 h 10422"/>
              <a:gd name="connsiteX2" fmla="*/ 8000 w 10000"/>
              <a:gd name="connsiteY2" fmla="*/ 0 h 10422"/>
              <a:gd name="connsiteX3" fmla="*/ 10000 w 10000"/>
              <a:gd name="connsiteY3" fmla="*/ 5000 h 10422"/>
              <a:gd name="connsiteX4" fmla="*/ 8000 w 10000"/>
              <a:gd name="connsiteY4" fmla="*/ 10000 h 10422"/>
              <a:gd name="connsiteX5" fmla="*/ 868 w 10000"/>
              <a:gd name="connsiteY5" fmla="*/ 10422 h 10422"/>
              <a:gd name="connsiteX6" fmla="*/ 0 w 10000"/>
              <a:gd name="connsiteY6" fmla="*/ 5000 h 10422"/>
              <a:gd name="connsiteX0" fmla="*/ 0 w 10000"/>
              <a:gd name="connsiteY0" fmla="*/ 4789 h 10211"/>
              <a:gd name="connsiteX1" fmla="*/ 831 w 10000"/>
              <a:gd name="connsiteY1" fmla="*/ 211 h 10211"/>
              <a:gd name="connsiteX2" fmla="*/ 8880 w 10000"/>
              <a:gd name="connsiteY2" fmla="*/ 0 h 10211"/>
              <a:gd name="connsiteX3" fmla="*/ 10000 w 10000"/>
              <a:gd name="connsiteY3" fmla="*/ 4789 h 10211"/>
              <a:gd name="connsiteX4" fmla="*/ 8000 w 10000"/>
              <a:gd name="connsiteY4" fmla="*/ 9789 h 10211"/>
              <a:gd name="connsiteX5" fmla="*/ 868 w 10000"/>
              <a:gd name="connsiteY5" fmla="*/ 10211 h 10211"/>
              <a:gd name="connsiteX6" fmla="*/ 0 w 10000"/>
              <a:gd name="connsiteY6" fmla="*/ 4789 h 10211"/>
              <a:gd name="connsiteX0" fmla="*/ 0 w 10000"/>
              <a:gd name="connsiteY0" fmla="*/ 4789 h 10211"/>
              <a:gd name="connsiteX1" fmla="*/ 831 w 10000"/>
              <a:gd name="connsiteY1" fmla="*/ 211 h 10211"/>
              <a:gd name="connsiteX2" fmla="*/ 8880 w 10000"/>
              <a:gd name="connsiteY2" fmla="*/ 0 h 10211"/>
              <a:gd name="connsiteX3" fmla="*/ 10000 w 10000"/>
              <a:gd name="connsiteY3" fmla="*/ 4789 h 10211"/>
              <a:gd name="connsiteX4" fmla="*/ 8855 w 10000"/>
              <a:gd name="connsiteY4" fmla="*/ 9789 h 10211"/>
              <a:gd name="connsiteX5" fmla="*/ 868 w 10000"/>
              <a:gd name="connsiteY5" fmla="*/ 10211 h 10211"/>
              <a:gd name="connsiteX6" fmla="*/ 0 w 10000"/>
              <a:gd name="connsiteY6" fmla="*/ 4789 h 10211"/>
              <a:gd name="connsiteX0" fmla="*/ 0 w 10000"/>
              <a:gd name="connsiteY0" fmla="*/ 4789 h 10211"/>
              <a:gd name="connsiteX1" fmla="*/ 466 w 10000"/>
              <a:gd name="connsiteY1" fmla="*/ 211 h 10211"/>
              <a:gd name="connsiteX2" fmla="*/ 8880 w 10000"/>
              <a:gd name="connsiteY2" fmla="*/ 0 h 10211"/>
              <a:gd name="connsiteX3" fmla="*/ 10000 w 10000"/>
              <a:gd name="connsiteY3" fmla="*/ 4789 h 10211"/>
              <a:gd name="connsiteX4" fmla="*/ 8855 w 10000"/>
              <a:gd name="connsiteY4" fmla="*/ 9789 h 10211"/>
              <a:gd name="connsiteX5" fmla="*/ 868 w 10000"/>
              <a:gd name="connsiteY5" fmla="*/ 10211 h 10211"/>
              <a:gd name="connsiteX6" fmla="*/ 0 w 10000"/>
              <a:gd name="connsiteY6" fmla="*/ 4789 h 10211"/>
              <a:gd name="connsiteX0" fmla="*/ 0 w 10000"/>
              <a:gd name="connsiteY0" fmla="*/ 4789 h 10000"/>
              <a:gd name="connsiteX1" fmla="*/ 466 w 10000"/>
              <a:gd name="connsiteY1" fmla="*/ 211 h 10000"/>
              <a:gd name="connsiteX2" fmla="*/ 8880 w 10000"/>
              <a:gd name="connsiteY2" fmla="*/ 0 h 10000"/>
              <a:gd name="connsiteX3" fmla="*/ 10000 w 10000"/>
              <a:gd name="connsiteY3" fmla="*/ 4789 h 10000"/>
              <a:gd name="connsiteX4" fmla="*/ 8855 w 10000"/>
              <a:gd name="connsiteY4" fmla="*/ 9789 h 10000"/>
              <a:gd name="connsiteX5" fmla="*/ 466 w 10000"/>
              <a:gd name="connsiteY5" fmla="*/ 10000 h 10000"/>
              <a:gd name="connsiteX6" fmla="*/ 0 w 10000"/>
              <a:gd name="connsiteY6" fmla="*/ 4789 h 10000"/>
              <a:gd name="connsiteX0" fmla="*/ 0 w 10000"/>
              <a:gd name="connsiteY0" fmla="*/ 4578 h 9789"/>
              <a:gd name="connsiteX1" fmla="*/ 466 w 10000"/>
              <a:gd name="connsiteY1" fmla="*/ 0 h 9789"/>
              <a:gd name="connsiteX2" fmla="*/ 9496 w 10000"/>
              <a:gd name="connsiteY2" fmla="*/ 0 h 9789"/>
              <a:gd name="connsiteX3" fmla="*/ 10000 w 10000"/>
              <a:gd name="connsiteY3" fmla="*/ 4578 h 9789"/>
              <a:gd name="connsiteX4" fmla="*/ 8855 w 10000"/>
              <a:gd name="connsiteY4" fmla="*/ 9578 h 9789"/>
              <a:gd name="connsiteX5" fmla="*/ 466 w 10000"/>
              <a:gd name="connsiteY5" fmla="*/ 9789 h 9789"/>
              <a:gd name="connsiteX6" fmla="*/ 0 w 10000"/>
              <a:gd name="connsiteY6" fmla="*/ 4578 h 9789"/>
              <a:gd name="connsiteX0" fmla="*/ 0 w 10000"/>
              <a:gd name="connsiteY0" fmla="*/ 4677 h 10215"/>
              <a:gd name="connsiteX1" fmla="*/ 466 w 10000"/>
              <a:gd name="connsiteY1" fmla="*/ 0 h 10215"/>
              <a:gd name="connsiteX2" fmla="*/ 9496 w 10000"/>
              <a:gd name="connsiteY2" fmla="*/ 0 h 10215"/>
              <a:gd name="connsiteX3" fmla="*/ 10000 w 10000"/>
              <a:gd name="connsiteY3" fmla="*/ 4677 h 10215"/>
              <a:gd name="connsiteX4" fmla="*/ 9458 w 10000"/>
              <a:gd name="connsiteY4" fmla="*/ 10215 h 10215"/>
              <a:gd name="connsiteX5" fmla="*/ 466 w 10000"/>
              <a:gd name="connsiteY5" fmla="*/ 10000 h 10215"/>
              <a:gd name="connsiteX6" fmla="*/ 0 w 10000"/>
              <a:gd name="connsiteY6" fmla="*/ 4677 h 10215"/>
              <a:gd name="connsiteX0" fmla="*/ 0 w 10000"/>
              <a:gd name="connsiteY0" fmla="*/ 4677 h 10431"/>
              <a:gd name="connsiteX1" fmla="*/ 466 w 10000"/>
              <a:gd name="connsiteY1" fmla="*/ 0 h 10431"/>
              <a:gd name="connsiteX2" fmla="*/ 9496 w 10000"/>
              <a:gd name="connsiteY2" fmla="*/ 0 h 10431"/>
              <a:gd name="connsiteX3" fmla="*/ 10000 w 10000"/>
              <a:gd name="connsiteY3" fmla="*/ 4677 h 10431"/>
              <a:gd name="connsiteX4" fmla="*/ 9508 w 10000"/>
              <a:gd name="connsiteY4" fmla="*/ 10431 h 10431"/>
              <a:gd name="connsiteX5" fmla="*/ 466 w 10000"/>
              <a:gd name="connsiteY5" fmla="*/ 10000 h 10431"/>
              <a:gd name="connsiteX6" fmla="*/ 0 w 10000"/>
              <a:gd name="connsiteY6" fmla="*/ 4677 h 1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431">
                <a:moveTo>
                  <a:pt x="0" y="4677"/>
                </a:moveTo>
                <a:cubicBezTo>
                  <a:pt x="155" y="3118"/>
                  <a:pt x="311" y="1559"/>
                  <a:pt x="466" y="0"/>
                </a:cubicBezTo>
                <a:lnTo>
                  <a:pt x="9496" y="0"/>
                </a:lnTo>
                <a:lnTo>
                  <a:pt x="10000" y="4677"/>
                </a:lnTo>
                <a:cubicBezTo>
                  <a:pt x="9819" y="6523"/>
                  <a:pt x="9689" y="8585"/>
                  <a:pt x="9508" y="10431"/>
                </a:cubicBezTo>
                <a:lnTo>
                  <a:pt x="466" y="10000"/>
                </a:lnTo>
                <a:cubicBezTo>
                  <a:pt x="311" y="8226"/>
                  <a:pt x="155" y="6451"/>
                  <a:pt x="0" y="4677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pc="600" dirty="0">
                <a:solidFill>
                  <a:schemeClr val="bg1"/>
                </a:solidFill>
              </a:rPr>
              <a:t>Sample</a:t>
            </a:r>
            <a:endParaRPr kumimoji="1" lang="ja-JP" altLang="en-US" spc="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06133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build="p"/>
      <p:bldP spid="3" grpId="1" build="p"/>
      <p:bldP spid="9" grpId="0"/>
      <p:bldP spid="9" grpId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DDF8E62-0C49-D149-8D2F-B01E7D6F3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642" y="457200"/>
            <a:ext cx="10357757" cy="1143000"/>
          </a:xfrm>
        </p:spPr>
        <p:txBody>
          <a:bodyPr/>
          <a:lstStyle/>
          <a:p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Sample heading.</a:t>
            </a:r>
            <a:b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ja-JP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08032F23-5B9F-0F44-89CD-7C11109FF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Sample heading.</a:t>
            </a:r>
            <a:endParaRPr lang="ja-JP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対角する 2 つの角を切り取った四角形 12">
            <a:extLst>
              <a:ext uri="{FF2B5EF4-FFF2-40B4-BE49-F238E27FC236}">
                <a16:creationId xmlns:a16="http://schemas.microsoft.com/office/drawing/2014/main" id="{0C1E9D0B-EC4A-EE44-8553-5AC62594E3D3}"/>
              </a:ext>
            </a:extLst>
          </p:cNvPr>
          <p:cNvSpPr/>
          <p:nvPr/>
        </p:nvSpPr>
        <p:spPr>
          <a:xfrm rot="463650">
            <a:off x="177795" y="223890"/>
            <a:ext cx="863611" cy="86733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6602008"/>
      </p:ext>
    </p:extLst>
  </p:cSld>
  <p:clrMapOvr>
    <a:masterClrMapping/>
  </p:clrMapOvr>
</p:sld>
</file>

<file path=ppt/theme/theme1.xml><?xml version="1.0" encoding="utf-8"?>
<a:theme xmlns:a="http://schemas.openxmlformats.org/drawingml/2006/main" name="tem_B26_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</TotalTime>
  <Words>20</Words>
  <Application>Microsoft Macintosh PowerPoint</Application>
  <PresentationFormat>ワイド画面</PresentationFormat>
  <Paragraphs>6</Paragraphs>
  <Slides>4</Slides>
  <Notes>1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7" baseType="lpstr">
      <vt:lpstr>Arial</vt:lpstr>
      <vt:lpstr>Calibri</vt:lpstr>
      <vt:lpstr>tem_B26_a</vt:lpstr>
      <vt:lpstr>PowerPoint プレゼンテーション</vt:lpstr>
      <vt:lpstr>PowerPoint プレゼンテーション</vt:lpstr>
      <vt:lpstr>PowerPoint プレゼンテーション</vt:lpstr>
      <vt:lpstr>Sample heading.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クリックしてタイトルを入力</dc:title>
  <dc:creator>P-ralay.com</dc:creator>
  <cp:lastModifiedBy>k t</cp:lastModifiedBy>
  <cp:revision>60</cp:revision>
  <dcterms:modified xsi:type="dcterms:W3CDTF">2020-03-07T17:25:21Z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TC024770329991</vt:lpwstr>
  </property>
</Properties>
</file>