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2" r:id="rId4"/>
    <p:sldId id="261" r:id="rId5"/>
    <p:sldId id="258" r:id="rId6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D00"/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1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84" y="4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2020/3/15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34284" y="226049"/>
            <a:ext cx="10648116" cy="96775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934284" y="1600200"/>
            <a:ext cx="10648116" cy="503174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  <a:lvl2pPr algn="l">
              <a:defRPr>
                <a:solidFill>
                  <a:schemeClr val="bg1"/>
                </a:solidFill>
                <a:latin typeface="+mn-lt"/>
              </a:defRPr>
            </a:lvl2pPr>
            <a:lvl3pPr algn="l">
              <a:defRPr>
                <a:solidFill>
                  <a:schemeClr val="bg1"/>
                </a:solidFill>
                <a:latin typeface="+mn-lt"/>
              </a:defRPr>
            </a:lvl3pPr>
            <a:lvl4pPr algn="l">
              <a:defRPr>
                <a:solidFill>
                  <a:schemeClr val="bg1"/>
                </a:solidFill>
                <a:latin typeface="+mn-lt"/>
              </a:defRPr>
            </a:lvl4pPr>
            <a:lvl5pPr algn="l"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5D0ADE8-6FA2-0544-9741-117EA33A501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3886360-95FB-A24F-9449-634D5C954C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29267"/>
              <a:ext cx="12192000" cy="0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412BF9E-2F5B-494A-83E0-4F8835C6B293}"/>
                </a:ext>
              </a:extLst>
            </p:cNvPr>
            <p:cNvCxnSpPr>
              <a:cxnSpLocks/>
            </p:cNvCxnSpPr>
            <p:nvPr/>
          </p:nvCxnSpPr>
          <p:spPr>
            <a:xfrm>
              <a:off x="739139" y="0"/>
              <a:ext cx="0" cy="6858000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34D8C172-6EC4-9E4E-900E-2C8C72FA4E88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5" name="図 74" descr="屋外, 大きい, 市, 飛ぶ が含まれている画像&#10;&#10;自動的に生成された説明">
            <a:extLst>
              <a:ext uri="{FF2B5EF4-FFF2-40B4-BE49-F238E27FC236}">
                <a16:creationId xmlns:a16="http://schemas.microsoft.com/office/drawing/2014/main" id="{DB60E874-99C9-C743-A7D1-8C8D443F5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" name="12314" descr="12314">
            <a:hlinkClick r:id="" action="ppaction://media"/>
            <a:extLst>
              <a:ext uri="{FF2B5EF4-FFF2-40B4-BE49-F238E27FC236}">
                <a16:creationId xmlns:a16="http://schemas.microsoft.com/office/drawing/2014/main" id="{88CB5C02-9F7F-0849-BD77-53F671930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-1318198"/>
            <a:ext cx="812800" cy="812800"/>
          </a:xfrm>
          <a:prstGeom prst="rect">
            <a:avLst/>
          </a:prstGeom>
        </p:spPr>
      </p:pic>
      <p:sp>
        <p:nvSpPr>
          <p:cNvPr id="87" name="対角する 2 つの角を切り取った四角形 86">
            <a:extLst>
              <a:ext uri="{FF2B5EF4-FFF2-40B4-BE49-F238E27FC236}">
                <a16:creationId xmlns:a16="http://schemas.microsoft.com/office/drawing/2014/main" id="{F86FBECF-51CA-F249-AECD-E10F0965BCC8}"/>
              </a:ext>
            </a:extLst>
          </p:cNvPr>
          <p:cNvSpPr/>
          <p:nvPr/>
        </p:nvSpPr>
        <p:spPr>
          <a:xfrm>
            <a:off x="-14518320" y="-8266078"/>
            <a:ext cx="34054733" cy="30248156"/>
          </a:xfrm>
          <a:prstGeom prst="snip2DiagRect">
            <a:avLst>
              <a:gd name="adj1" fmla="val 0"/>
              <a:gd name="adj2" fmla="val 50000"/>
            </a:avLst>
          </a:prstGeom>
          <a:pattFill prst="wdDnDiag">
            <a:fgClr>
              <a:srgbClr val="FFFF00"/>
            </a:fgClr>
            <a:bgClr>
              <a:srgbClr val="D7DD0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9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2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87" grpId="0" animBg="1"/>
      <p:bldP spid="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図 74" descr="屋外, 大きい, 市, 飛ぶ が含まれている画像&#10;&#10;自動的に生成された説明">
            <a:extLst>
              <a:ext uri="{FF2B5EF4-FFF2-40B4-BE49-F238E27FC236}">
                <a16:creationId xmlns:a16="http://schemas.microsoft.com/office/drawing/2014/main" id="{DB60E874-99C9-C743-A7D1-8C8D443F5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91B9C8B8-B26E-544C-ABF5-67CE8774A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B981735A-1AB1-9C4D-B448-167F4C58B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36F4FEFE-94D0-954D-891B-880E393C17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23" name="グラフィックス 22">
            <a:extLst>
              <a:ext uri="{FF2B5EF4-FFF2-40B4-BE49-F238E27FC236}">
                <a16:creationId xmlns:a16="http://schemas.microsoft.com/office/drawing/2014/main" id="{8AE7085B-3742-2A4D-BA49-4C903D6AD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746D4674-6C12-B547-AF73-44376C66F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91BE7E90-B2BA-EE4C-9876-D94752B0A8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20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21600000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雲の空&#10;&#10;自動的に生成された説明">
            <a:extLst>
              <a:ext uri="{FF2B5EF4-FFF2-40B4-BE49-F238E27FC236}">
                <a16:creationId xmlns:a16="http://schemas.microsoft.com/office/drawing/2014/main" id="{303BF541-DE71-C644-9835-DC23F31B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9EDA658-BF83-D146-851E-28B0C06A0AFC}"/>
              </a:ext>
            </a:extLst>
          </p:cNvPr>
          <p:cNvGrpSpPr/>
          <p:nvPr/>
        </p:nvGrpSpPr>
        <p:grpSpPr>
          <a:xfrm>
            <a:off x="762000" y="571500"/>
            <a:ext cx="5715000" cy="5715000"/>
            <a:chOff x="762000" y="571500"/>
            <a:chExt cx="5715000" cy="5715000"/>
          </a:xfrm>
        </p:grpSpPr>
        <p:pic>
          <p:nvPicPr>
            <p:cNvPr id="5" name="グラフィックス 4">
              <a:extLst>
                <a:ext uri="{FF2B5EF4-FFF2-40B4-BE49-F238E27FC236}">
                  <a16:creationId xmlns:a16="http://schemas.microsoft.com/office/drawing/2014/main" id="{91B9C8B8-B26E-544C-ABF5-67CE8774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35" name="グラフィックス 34">
              <a:extLst>
                <a:ext uri="{FF2B5EF4-FFF2-40B4-BE49-F238E27FC236}">
                  <a16:creationId xmlns:a16="http://schemas.microsoft.com/office/drawing/2014/main" id="{B981735A-1AB1-9C4D-B448-167F4C58B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13" name="グラフィックス 12">
              <a:extLst>
                <a:ext uri="{FF2B5EF4-FFF2-40B4-BE49-F238E27FC236}">
                  <a16:creationId xmlns:a16="http://schemas.microsoft.com/office/drawing/2014/main" id="{36F4FEFE-94D0-954D-891B-880E393C1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23" name="グラフィックス 22">
              <a:extLst>
                <a:ext uri="{FF2B5EF4-FFF2-40B4-BE49-F238E27FC236}">
                  <a16:creationId xmlns:a16="http://schemas.microsoft.com/office/drawing/2014/main" id="{8AE7085B-3742-2A4D-BA49-4C903D6AD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11" name="グラフィックス 10">
              <a:extLst>
                <a:ext uri="{FF2B5EF4-FFF2-40B4-BE49-F238E27FC236}">
                  <a16:creationId xmlns:a16="http://schemas.microsoft.com/office/drawing/2014/main" id="{746D4674-6C12-B547-AF73-44376C66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  <p:pic>
          <p:nvPicPr>
            <p:cNvPr id="8" name="グラフィックス 7">
              <a:extLst>
                <a:ext uri="{FF2B5EF4-FFF2-40B4-BE49-F238E27FC236}">
                  <a16:creationId xmlns:a16="http://schemas.microsoft.com/office/drawing/2014/main" id="{91BE7E90-B2BA-EE4C-9876-D94752B0A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2000" y="571500"/>
              <a:ext cx="5715000" cy="57150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58F77C-A0A5-C940-BBD1-5D71D2EC60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4D0BD756-479F-564B-8097-E1D8A0A394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0"/>
              <a:ext cx="12192000" cy="0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DE11FFF-E8A1-7942-A99C-2D2B0D07D670}"/>
                </a:ext>
              </a:extLst>
            </p:cNvPr>
            <p:cNvCxnSpPr>
              <a:cxnSpLocks/>
            </p:cNvCxnSpPr>
            <p:nvPr/>
          </p:nvCxnSpPr>
          <p:spPr>
            <a:xfrm>
              <a:off x="3571875" y="0"/>
              <a:ext cx="0" cy="6858000"/>
            </a:xfrm>
            <a:prstGeom prst="line">
              <a:avLst/>
            </a:prstGeom>
            <a:ln w="6350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E03ADB-2D1F-0D41-8BEE-344295D3BD2B}"/>
              </a:ext>
            </a:extLst>
          </p:cNvPr>
          <p:cNvSpPr/>
          <p:nvPr/>
        </p:nvSpPr>
        <p:spPr>
          <a:xfrm>
            <a:off x="2230390" y="2087514"/>
            <a:ext cx="2682970" cy="268297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D75D280-D395-BA4E-9615-862F57C42331}"/>
              </a:ext>
            </a:extLst>
          </p:cNvPr>
          <p:cNvSpPr/>
          <p:nvPr/>
        </p:nvSpPr>
        <p:spPr>
          <a:xfrm>
            <a:off x="1779307" y="1636432"/>
            <a:ext cx="3585135" cy="358513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4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"/>
                            </p:stCondLst>
                            <p:childTnLst>
                              <p:par>
                                <p:cTn id="14" presetID="10" presetClass="entr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10"/>
                            </p:stCondLst>
                            <p:childTnLst>
                              <p:par>
                                <p:cTn id="25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1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1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2" grpId="3" animBg="1"/>
      <p:bldP spid="18" grpId="0" animBg="1"/>
      <p:bldP spid="18" grpId="1" animBg="1"/>
      <p:bldP spid="1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雲の空&#10;&#10;自動的に生成された説明">
            <a:extLst>
              <a:ext uri="{FF2B5EF4-FFF2-40B4-BE49-F238E27FC236}">
                <a16:creationId xmlns:a16="http://schemas.microsoft.com/office/drawing/2014/main" id="{4B32628F-EE98-9641-B4BB-E1E5238D8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66B1C5C9-AD7C-9642-870C-6F3A82987074}"/>
              </a:ext>
            </a:extLst>
          </p:cNvPr>
          <p:cNvSpPr txBox="1">
            <a:spLocks/>
          </p:cNvSpPr>
          <p:nvPr/>
        </p:nvSpPr>
        <p:spPr>
          <a:xfrm>
            <a:off x="3504143" y="2440668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47327193-167C-1948-8CA8-1C45E54E5EA6}"/>
              </a:ext>
            </a:extLst>
          </p:cNvPr>
          <p:cNvSpPr txBox="1">
            <a:spLocks/>
          </p:cNvSpPr>
          <p:nvPr/>
        </p:nvSpPr>
        <p:spPr>
          <a:xfrm>
            <a:off x="3519414" y="3676424"/>
            <a:ext cx="8400113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rgbClr val="FFFF00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rgbClr val="FFFF00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44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2DDF8E62-0C49-D149-8D2F-B01E7D6F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2" y="457200"/>
            <a:ext cx="10357757" cy="1143000"/>
          </a:xfrm>
        </p:spPr>
        <p:txBody>
          <a:bodyPr/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08032F23-5B9F-0F44-89CD-7C11109F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18</Words>
  <Application>Microsoft Macintosh PowerPoint</Application>
  <PresentationFormat>ワイド画面</PresentationFormat>
  <Paragraphs>4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8" baseType="lpstr">
      <vt:lpstr>Arial</vt:lpstr>
      <vt:lpstr>Calibri</vt:lpstr>
      <vt:lpstr>tem_B26_a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Sample heading.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77</cp:revision>
  <dcterms:modified xsi:type="dcterms:W3CDTF">2020-03-14T21:31:10Z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