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3" r:id="rId3"/>
    <p:sldId id="265" r:id="rId4"/>
    <p:sldId id="257" r:id="rId5"/>
    <p:sldId id="261" r:id="rId6"/>
    <p:sldId id="264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C4CD"/>
    <a:srgbClr val="D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06"/>
    <p:restoredTop sz="94789"/>
  </p:normalViewPr>
  <p:slideViewPr>
    <p:cSldViewPr snapToGrid="0" snapToObjects="1">
      <p:cViewPr varScale="1">
        <p:scale>
          <a:sx n="76" d="100"/>
          <a:sy n="76" d="100"/>
        </p:scale>
        <p:origin x="216" y="1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D82EC7-F4F0-D441-906C-5706D3873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F59EA87-4896-2F4B-BD88-1128CDEED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6673D3-BD31-4540-BE3F-5CEBE126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82B138-47B9-DA47-B557-CDB3DBD7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CA59B8-0B5E-4740-8071-189B6C7D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7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6B52A5-9F6C-2442-9968-FC9B8227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F86F164-CA14-CD43-AD48-3106E1A18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8948FC-4393-A145-A27C-39064DFE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1A860E-67B8-6A4F-9B21-91D93983F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10564E-5724-CD41-81F3-F582DD91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73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5B36D1B-F6C2-0E4C-BD6A-A6C5C65D5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2A9AE7E-C5CD-5A4B-8198-80070A71E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644405-9B30-BE4A-A4DB-BD82CEA02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63D400-C26B-1645-A387-528886D7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F88BDE-15BB-C240-8E6B-AD4BC2B3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739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5A6E9F-3E17-3642-9A01-07964EAA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9EBFCB-0965-4744-95AB-7DA9EAB13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B0E266-3C3D-3746-978D-568148EB1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305714-8C6C-F04D-85FF-07C699652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ACD1E5-F51D-6E48-910B-8873B1A5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02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564CD7-31C0-D641-9E7D-81A542E7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44FFF85-C91A-0C41-BC1B-F67BF831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7662C3-84E0-6343-B9CC-1DDE928A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3EF161-A0CA-4646-8A44-6C4CAA56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C95EFA-6444-B14C-A9EE-5296BB4B1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91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15AE1B-859E-0749-A7FD-3FF83F812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870F15-69CE-9648-8D71-E07A12BDF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81C2EA5-E113-C841-8F51-F00CF5CBE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41113B-B897-3D44-B6F3-E51F47C7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9CA9B87-D563-1E49-A206-B4A6A8D9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73BF64-FAE8-B842-9E3B-C11FAB08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65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323221-6E08-EA41-B395-99F38D678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E804EA-D30E-1846-BE68-FB7229D11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513E309-1031-BB4E-8A07-E06009479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2B31812-F9B3-C54C-BDBB-3F5D9516C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D3BFC0D-AD3C-954F-BCE4-205935202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C8FA8E1-85E5-F44C-A927-BA55DCF5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4318E75-AC07-524E-A4AA-D02138AF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31838F1-757D-924F-B4D5-EC3F05A8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25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5FB66F-E776-0D44-B666-E8F76147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DB500F-0EDF-2F4A-8279-9487DC90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3ADBDF-6445-B14A-84EB-B861FAC5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918B5BF-3EFF-F447-AF4A-62CD2DC87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4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07B63C5-F05F-3F4B-9165-C8C26E0E0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B72C234-1C6D-B046-A649-0800EE44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E238F0-7118-DD49-8108-AFEEAE64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53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E53858-4D81-D242-A77C-ED7F0B99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1122BC-23D3-274B-B2A4-CB7AE5076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691ADF-6414-8948-86A6-FF1273DD7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7B137D-A34D-B24B-B984-F9F80E937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89D256-1125-8242-94B1-7D78DF74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1F4E79-6B49-FE49-B09F-BF9D51C7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71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DA05EC-543C-164F-BF3E-0F8F2B02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22B8C7B-C2AC-1048-B239-B13CC91C9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370FD1B-73F8-6746-8242-EE39CFED9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7D1F201-BAF2-3B4E-8682-099068C52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F873-6AFE-C446-B188-6B0F4836B828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7473C7-69DB-0843-8231-5B0F4910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0C9285-1079-904D-997E-707A02B82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50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3F6E750-7E40-3D4F-AFA4-679E65D1D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831BBB7-6B0F-104A-BFF1-DC2F0965D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E3BFBE-F8D0-1647-B5ED-940FB7D74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EF873-6AFE-C446-B188-6B0F4836B828}" type="datetimeFigureOut">
              <a:rPr kumimoji="1" lang="ja-JP" altLang="en-US" smtClean="0"/>
              <a:t>2021/3/13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2B19DE-4CAC-4C47-B885-C49BEAFCC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B0B50C-F91C-AB48-9BBE-7C0675A1B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2C1E4-66FF-184E-A79F-CED9C9FE31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77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microsoft.com/office/2017/06/relationships/model3d" Target="../media/model3d1.glb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3D モデル 8">
                <a:extLst>
                  <a:ext uri="{FF2B5EF4-FFF2-40B4-BE49-F238E27FC236}">
                    <a16:creationId xmlns:a16="http://schemas.microsoft.com/office/drawing/2014/main" id="{AAEBDBE1-9757-6441-9FC2-D95DC19D644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76532092"/>
                  </p:ext>
                </p:extLst>
              </p:nvPr>
            </p:nvGraphicFramePr>
            <p:xfrm>
              <a:off x="835862" y="0"/>
              <a:ext cx="10520276" cy="6763941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0520276" cy="6763941"/>
                    </a:xfrm>
                    <a:prstGeom prst="rect">
                      <a:avLst/>
                    </a:prstGeom>
                  </am3d:spPr>
                  <am3d:camera>
                    <am3d:pos x="0" y="0" z="6669706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38878" d="1000000"/>
                    <am3d:preTrans dx="-5796752" dy="10389139" dz="-5800392"/>
                    <am3d:scale>
                      <am3d:sx n="1000000" d="1000000"/>
                      <am3d:sy n="1000000" d="1000000"/>
                      <am3d:sz n="1000000" d="1000000"/>
                    </am3d:scale>
                    <am3d:rot ax="-10799660" ay="3150146" az="126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57740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3D モデル 8">
                <a:extLst>
                  <a:ext uri="{FF2B5EF4-FFF2-40B4-BE49-F238E27FC236}">
                    <a16:creationId xmlns:a16="http://schemas.microsoft.com/office/drawing/2014/main" id="{AAEBDBE1-9757-6441-9FC2-D95DC19D64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5862" y="0"/>
                <a:ext cx="10520276" cy="6763941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金星（Venus）" descr="金星（Venus）">
            <a:hlinkClick r:id="" action="ppaction://media"/>
            <a:extLst>
              <a:ext uri="{FF2B5EF4-FFF2-40B4-BE49-F238E27FC236}">
                <a16:creationId xmlns:a16="http://schemas.microsoft.com/office/drawing/2014/main" id="{D0621F10-E2D7-AF47-B227-01C255DC7E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17258" y="-17147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807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200">
        <p159:morph option="byObject"/>
      </p:transition>
    </mc:Choice>
    <mc:Fallback>
      <p:transition spd="slow" advClick="0" advTm="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15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モデル 4">
                <a:extLst>
                  <a:ext uri="{FF2B5EF4-FFF2-40B4-BE49-F238E27FC236}">
                    <a16:creationId xmlns:a16="http://schemas.microsoft.com/office/drawing/2014/main" id="{F2A2428D-2D73-0C41-9DE7-C8E80C30BE6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50805330"/>
                  </p:ext>
                </p:extLst>
              </p:nvPr>
            </p:nvGraphicFramePr>
            <p:xfrm>
              <a:off x="217020" y="-4028501"/>
              <a:ext cx="11496253" cy="1128174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1496253" cy="11281741"/>
                    </a:xfrm>
                    <a:prstGeom prst="rect">
                      <a:avLst/>
                    </a:prstGeom>
                  </am3d:spPr>
                  <am3d:camera>
                    <am3d:pos x="0" y="0" z="6669706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38878" d="1000000"/>
                    <am3d:preTrans dx="-5796752" dy="10389139" dz="-5800392"/>
                    <am3d:scale>
                      <am3d:sx n="1000000" d="1000000"/>
                      <am3d:sy n="1000000" d="1000000"/>
                      <am3d:sz n="1000000" d="1000000"/>
                    </am3d:scale>
                    <am3d:rot ax="5323665" ay="544769" az="-5881114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577413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モデル 4">
                <a:extLst>
                  <a:ext uri="{FF2B5EF4-FFF2-40B4-BE49-F238E27FC236}">
                    <a16:creationId xmlns:a16="http://schemas.microsoft.com/office/drawing/2014/main" id="{F2A2428D-2D73-0C41-9DE7-C8E80C30BE6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020" y="-4028501"/>
                <a:ext cx="11496253" cy="11281741"/>
              </a:xfrm>
              <a:prstGeom prst="rect">
                <a:avLst/>
              </a:prstGeom>
            </p:spPr>
          </p:pic>
        </mc:Fallback>
      </mc:AlternateContent>
      <p:sp>
        <p:nvSpPr>
          <p:cNvPr id="6" name="タイトル 1">
            <a:extLst>
              <a:ext uri="{FF2B5EF4-FFF2-40B4-BE49-F238E27FC236}">
                <a16:creationId xmlns:a16="http://schemas.microsoft.com/office/drawing/2014/main" id="{03FFC3DD-9437-2542-A658-0BDF7884B0DA}"/>
              </a:ext>
            </a:extLst>
          </p:cNvPr>
          <p:cNvSpPr txBox="1">
            <a:spLocks/>
          </p:cNvSpPr>
          <p:nvPr/>
        </p:nvSpPr>
        <p:spPr>
          <a:xfrm>
            <a:off x="2470979" y="2103437"/>
            <a:ext cx="8416922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84D3CF9-BCE4-5845-AD00-89E8D0B8DF7C}"/>
              </a:ext>
            </a:extLst>
          </p:cNvPr>
          <p:cNvSpPr txBox="1">
            <a:spLocks/>
          </p:cNvSpPr>
          <p:nvPr/>
        </p:nvSpPr>
        <p:spPr>
          <a:xfrm>
            <a:off x="2470979" y="3429000"/>
            <a:ext cx="4691713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b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Click to add text.</a:t>
            </a: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73960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03FFC3DD-9437-2542-A658-0BDF7884B0DA}"/>
              </a:ext>
            </a:extLst>
          </p:cNvPr>
          <p:cNvSpPr txBox="1">
            <a:spLocks/>
          </p:cNvSpPr>
          <p:nvPr/>
        </p:nvSpPr>
        <p:spPr>
          <a:xfrm>
            <a:off x="4926546" y="2306637"/>
            <a:ext cx="7096121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solidFill>
                  <a:srgbClr val="01C4CD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solidFill>
                <a:srgbClr val="01C4CD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84D3CF9-BCE4-5845-AD00-89E8D0B8DF7C}"/>
              </a:ext>
            </a:extLst>
          </p:cNvPr>
          <p:cNvSpPr txBox="1">
            <a:spLocks/>
          </p:cNvSpPr>
          <p:nvPr/>
        </p:nvSpPr>
        <p:spPr>
          <a:xfrm>
            <a:off x="5046368" y="3395134"/>
            <a:ext cx="6569900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pc="300" dirty="0">
                <a:solidFill>
                  <a:srgbClr val="01C4CD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</a:t>
            </a:r>
            <a:br>
              <a:rPr lang="en-US" altLang="ja-JP" spc="300" dirty="0">
                <a:solidFill>
                  <a:srgbClr val="01C4CD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altLang="ja-JP" spc="300" dirty="0">
                <a:solidFill>
                  <a:srgbClr val="01C4CD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Click to add text.</a:t>
            </a:r>
            <a:endParaRPr lang="ja-JP" altLang="en-US" spc="300">
              <a:solidFill>
                <a:srgbClr val="01C4CD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ja-JP" altLang="en-US" spc="300">
              <a:solidFill>
                <a:srgbClr val="01C4CD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モデル 4">
                <a:extLst>
                  <a:ext uri="{FF2B5EF4-FFF2-40B4-BE49-F238E27FC236}">
                    <a16:creationId xmlns:a16="http://schemas.microsoft.com/office/drawing/2014/main" id="{5E116479-148E-E243-A120-F7D750D0184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38053082"/>
                  </p:ext>
                </p:extLst>
              </p:nvPr>
            </p:nvGraphicFramePr>
            <p:xfrm>
              <a:off x="-5217245" y="-5141573"/>
              <a:ext cx="11053314" cy="11746819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1053314" cy="11746819"/>
                    </a:xfrm>
                    <a:prstGeom prst="rect">
                      <a:avLst/>
                    </a:prstGeom>
                  </am3d:spPr>
                  <am3d:camera>
                    <am3d:pos x="0" y="0" z="6669706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38878" d="1000000"/>
                    <am3d:preTrans dx="-5796752" dy="10389139" dz="-5800392"/>
                    <am3d:scale>
                      <am3d:sx n="1000000" d="1000000"/>
                      <am3d:sy n="1000000" d="1000000"/>
                      <am3d:sz n="1000000" d="1000000"/>
                    </am3d:scale>
                    <am3d:rot ax="4952085" ay="-42468" az="-322289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577413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モデル 4">
                <a:extLst>
                  <a:ext uri="{FF2B5EF4-FFF2-40B4-BE49-F238E27FC236}">
                    <a16:creationId xmlns:a16="http://schemas.microsoft.com/office/drawing/2014/main" id="{5E116479-148E-E243-A120-F7D750D018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5217245" y="-5141573"/>
                <a:ext cx="11053314" cy="117468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83981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4">
            <a:extLst>
              <a:ext uri="{FF2B5EF4-FFF2-40B4-BE49-F238E27FC236}">
                <a16:creationId xmlns:a16="http://schemas.microsoft.com/office/drawing/2014/main" id="{8F033734-48DC-E646-ACED-5861FE80A2AB}"/>
              </a:ext>
            </a:extLst>
          </p:cNvPr>
          <p:cNvSpPr txBox="1">
            <a:spLocks/>
          </p:cNvSpPr>
          <p:nvPr/>
        </p:nvSpPr>
        <p:spPr>
          <a:xfrm>
            <a:off x="1292375" y="683252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EF3C6F00-955D-9A45-B828-795BF27F9225}"/>
              </a:ext>
            </a:extLst>
          </p:cNvPr>
          <p:cNvSpPr txBox="1">
            <a:spLocks/>
          </p:cNvSpPr>
          <p:nvPr/>
        </p:nvSpPr>
        <p:spPr>
          <a:xfrm>
            <a:off x="1292375" y="1547356"/>
            <a:ext cx="10648116" cy="497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モデル 5">
                <a:extLst>
                  <a:ext uri="{FF2B5EF4-FFF2-40B4-BE49-F238E27FC236}">
                    <a16:creationId xmlns:a16="http://schemas.microsoft.com/office/drawing/2014/main" id="{51F83127-3C1F-C640-8778-07D777909C1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735435"/>
                  </p:ext>
                </p:extLst>
              </p:nvPr>
            </p:nvGraphicFramePr>
            <p:xfrm>
              <a:off x="-8527172" y="-4106205"/>
              <a:ext cx="13981700" cy="1130712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3981700" cy="11307121"/>
                    </a:xfrm>
                    <a:prstGeom prst="rect">
                      <a:avLst/>
                    </a:prstGeom>
                  </am3d:spPr>
                  <am3d:camera>
                    <am3d:pos x="0" y="0" z="6669706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38878" d="1000000"/>
                    <am3d:preTrans dx="-5796752" dy="10389139" dz="-5800392"/>
                    <am3d:scale>
                      <am3d:sx n="1000000" d="1000000"/>
                      <am3d:sy n="1000000" d="1000000"/>
                      <am3d:sz n="1000000" d="1000000"/>
                    </am3d:scale>
                    <am3d:rot ax="-4835553" ay="948337" az="727858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577413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モデル 5">
                <a:extLst>
                  <a:ext uri="{FF2B5EF4-FFF2-40B4-BE49-F238E27FC236}">
                    <a16:creationId xmlns:a16="http://schemas.microsoft.com/office/drawing/2014/main" id="{51F83127-3C1F-C640-8778-07D777909C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527172" y="-4106205"/>
                <a:ext cx="13981700" cy="113071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7447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4">
            <a:extLst>
              <a:ext uri="{FF2B5EF4-FFF2-40B4-BE49-F238E27FC236}">
                <a16:creationId xmlns:a16="http://schemas.microsoft.com/office/drawing/2014/main" id="{8DE3EDD1-8445-E84B-9FD8-4D97F4386CDC}"/>
              </a:ext>
            </a:extLst>
          </p:cNvPr>
          <p:cNvSpPr txBox="1">
            <a:spLocks/>
          </p:cNvSpPr>
          <p:nvPr/>
        </p:nvSpPr>
        <p:spPr>
          <a:xfrm>
            <a:off x="1292375" y="683252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5D38BEA6-986B-6344-A4DF-734CAE6831DE}"/>
              </a:ext>
            </a:extLst>
          </p:cNvPr>
          <p:cNvSpPr txBox="1">
            <a:spLocks/>
          </p:cNvSpPr>
          <p:nvPr/>
        </p:nvSpPr>
        <p:spPr>
          <a:xfrm>
            <a:off x="1292375" y="1547356"/>
            <a:ext cx="10648116" cy="497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モデル 5">
                <a:extLst>
                  <a:ext uri="{FF2B5EF4-FFF2-40B4-BE49-F238E27FC236}">
                    <a16:creationId xmlns:a16="http://schemas.microsoft.com/office/drawing/2014/main" id="{78D231ED-15C5-6D43-AEB3-0141E531810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08972950"/>
                  </p:ext>
                </p:extLst>
              </p:nvPr>
            </p:nvGraphicFramePr>
            <p:xfrm>
              <a:off x="-8464122" y="-5417489"/>
              <a:ext cx="11281738" cy="1334448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1281738" cy="13344481"/>
                    </a:xfrm>
                    <a:prstGeom prst="rect">
                      <a:avLst/>
                    </a:prstGeom>
                  </am3d:spPr>
                  <am3d:camera>
                    <am3d:pos x="0" y="0" z="6669706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38878" d="1000000"/>
                    <am3d:preTrans dx="-5796752" dy="10389139" dz="-5800392"/>
                    <am3d:scale>
                      <am3d:sx n="1000000" d="1000000"/>
                      <am3d:sy n="1000000" d="1000000"/>
                      <am3d:sz n="1000000" d="1000000"/>
                    </am3d:scale>
                    <am3d:rot ax="5376394" ay="-7764" az="-1075039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577412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モデル 5">
                <a:extLst>
                  <a:ext uri="{FF2B5EF4-FFF2-40B4-BE49-F238E27FC236}">
                    <a16:creationId xmlns:a16="http://schemas.microsoft.com/office/drawing/2014/main" id="{78D231ED-15C5-6D43-AEB3-0141E53181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464122" y="-5417489"/>
                <a:ext cx="11281738" cy="133444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3241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4">
            <a:extLst>
              <a:ext uri="{FF2B5EF4-FFF2-40B4-BE49-F238E27FC236}">
                <a16:creationId xmlns:a16="http://schemas.microsoft.com/office/drawing/2014/main" id="{8F033734-48DC-E646-ACED-5861FE80A2AB}"/>
              </a:ext>
            </a:extLst>
          </p:cNvPr>
          <p:cNvSpPr txBox="1">
            <a:spLocks/>
          </p:cNvSpPr>
          <p:nvPr/>
        </p:nvSpPr>
        <p:spPr>
          <a:xfrm>
            <a:off x="1292375" y="683252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コンテンツ プレースホルダー 7">
            <a:extLst>
              <a:ext uri="{FF2B5EF4-FFF2-40B4-BE49-F238E27FC236}">
                <a16:creationId xmlns:a16="http://schemas.microsoft.com/office/drawing/2014/main" id="{EF3C6F00-955D-9A45-B828-795BF27F9225}"/>
              </a:ext>
            </a:extLst>
          </p:cNvPr>
          <p:cNvSpPr txBox="1">
            <a:spLocks/>
          </p:cNvSpPr>
          <p:nvPr/>
        </p:nvSpPr>
        <p:spPr>
          <a:xfrm>
            <a:off x="1292375" y="1547356"/>
            <a:ext cx="10648116" cy="4971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モデル 5">
                <a:extLst>
                  <a:ext uri="{FF2B5EF4-FFF2-40B4-BE49-F238E27FC236}">
                    <a16:creationId xmlns:a16="http://schemas.microsoft.com/office/drawing/2014/main" id="{B045ECEF-8B87-5E4C-AC7E-4F50846136A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90952017"/>
                  </p:ext>
                </p:extLst>
              </p:nvPr>
            </p:nvGraphicFramePr>
            <p:xfrm>
              <a:off x="-8914954" y="-2336844"/>
              <a:ext cx="14791132" cy="1085026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4791132" cy="10850265"/>
                    </a:xfrm>
                    <a:prstGeom prst="rect">
                      <a:avLst/>
                    </a:prstGeom>
                  </am3d:spPr>
                  <am3d:camera>
                    <am3d:pos x="0" y="0" z="6669706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38878" d="1000000"/>
                    <am3d:preTrans dx="-5796752" dy="10389139" dz="-5800392"/>
                    <am3d:scale>
                      <am3d:sx n="1000000" d="1000000"/>
                      <am3d:sy n="1000000" d="1000000"/>
                      <am3d:sz n="1000000" d="1000000"/>
                    </am3d:scale>
                    <am3d:rot ax="-5538961" ay="-106585" az="8552238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577412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モデル 5">
                <a:extLst>
                  <a:ext uri="{FF2B5EF4-FFF2-40B4-BE49-F238E27FC236}">
                    <a16:creationId xmlns:a16="http://schemas.microsoft.com/office/drawing/2014/main" id="{B045ECEF-8B87-5E4C-AC7E-4F50846136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914954" y="-2336844"/>
                <a:ext cx="14791132" cy="108502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87023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16139</TotalTime>
  <Words>57</Words>
  <Application>Microsoft Macintosh PowerPoint</Application>
  <PresentationFormat>ワイド画面</PresentationFormat>
  <Paragraphs>10</Paragraphs>
  <Slides>6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 t</dc:creator>
  <cp:lastModifiedBy>k t</cp:lastModifiedBy>
  <cp:revision>21</cp:revision>
  <dcterms:created xsi:type="dcterms:W3CDTF">2021-02-27T11:57:46Z</dcterms:created>
  <dcterms:modified xsi:type="dcterms:W3CDTF">2021-03-12T21:50:28Z</dcterms:modified>
</cp:coreProperties>
</file>