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2" r:id="rId3"/>
    <p:sldId id="261" r:id="rId4"/>
    <p:sldId id="264" r:id="rId5"/>
    <p:sldId id="265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4"/>
    <p:restoredTop sz="94764"/>
  </p:normalViewPr>
  <p:slideViewPr>
    <p:cSldViewPr snapToGrid="0" snapToObjects="1">
      <p:cViewPr varScale="1">
        <p:scale>
          <a:sx n="103" d="100"/>
          <a:sy n="103" d="100"/>
        </p:scale>
        <p:origin x="200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D82EC7-F4F0-D441-906C-5706D3873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F59EA87-4896-2F4B-BD88-1128CDEED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6673D3-BD31-4540-BE3F-5CEBE126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82B138-47B9-DA47-B557-CDB3DBD7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CA59B8-0B5E-4740-8071-189B6C7D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7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6B52A5-9F6C-2442-9968-FC9B8227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86F164-CA14-CD43-AD48-3106E1A18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8948FC-4393-A145-A27C-39064DFE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1A860E-67B8-6A4F-9B21-91D93983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10564E-5724-CD41-81F3-F582DD91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73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5B36D1B-F6C2-0E4C-BD6A-A6C5C65D5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A9AE7E-C5CD-5A4B-8198-80070A71E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644405-9B30-BE4A-A4DB-BD82CEA0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63D400-C26B-1645-A387-528886D7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F88BDE-15BB-C240-8E6B-AD4BC2B3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39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5A6E9F-3E17-3642-9A01-07964EAA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9EBFCB-0965-4744-95AB-7DA9EAB13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B0E266-3C3D-3746-978D-568148EB1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305714-8C6C-F04D-85FF-07C69965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ACD1E5-F51D-6E48-910B-8873B1A5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02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564CD7-31C0-D641-9E7D-81A542E7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4FFF85-C91A-0C41-BC1B-F67BF831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7662C3-84E0-6343-B9CC-1DDE928A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3EF161-A0CA-4646-8A44-6C4CAA56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C95EFA-6444-B14C-A9EE-5296BB4B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91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15AE1B-859E-0749-A7FD-3FF83F81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870F15-69CE-9648-8D71-E07A12BDF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81C2EA5-E113-C841-8F51-F00CF5CBE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41113B-B897-3D44-B6F3-E51F47C7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CA9B87-D563-1E49-A206-B4A6A8D9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73BF64-FAE8-B842-9E3B-C11FAB08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65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323221-6E08-EA41-B395-99F38D67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E804EA-D30E-1846-BE68-FB7229D11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13E309-1031-BB4E-8A07-E06009479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2B31812-F9B3-C54C-BDBB-3F5D9516C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D3BFC0D-AD3C-954F-BCE4-205935202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C8FA8E1-85E5-F44C-A927-BA55DCF5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4318E75-AC07-524E-A4AA-D02138AF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31838F1-757D-924F-B4D5-EC3F05A8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25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5FB66F-E776-0D44-B666-E8F76147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DB500F-0EDF-2F4A-8279-9487DC90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3ADBDF-6445-B14A-84EB-B861FAC5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18B5BF-3EFF-F447-AF4A-62CD2DC87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4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07B63C5-F05F-3F4B-9165-C8C26E0E0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B72C234-1C6D-B046-A649-0800EE44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238F0-7118-DD49-8108-AFEEAE64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53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E53858-4D81-D242-A77C-ED7F0B99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1122BC-23D3-274B-B2A4-CB7AE5076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691ADF-6414-8948-86A6-FF1273DD7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7B137D-A34D-B24B-B984-F9F80E937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89D256-1125-8242-94B1-7D78DF74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1F4E79-6B49-FE49-B09F-BF9D51C7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71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DA05EC-543C-164F-BF3E-0F8F2B02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22B8C7B-C2AC-1048-B239-B13CC91C9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370FD1B-73F8-6746-8242-EE39CFED9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7D1F201-BAF2-3B4E-8682-099068C5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7473C7-69DB-0843-8231-5B0F4910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0C9285-1079-904D-997E-707A02B8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50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3F6E750-7E40-3D4F-AFA4-679E65D1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31BBB7-6B0F-104A-BFF1-DC2F0965D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E3BFBE-F8D0-1647-B5ED-940FB7D74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2B19DE-4CAC-4C47-B885-C49BEAFCC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B0B50C-F91C-AB48-9BBE-7C0675A1B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77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17/06/relationships/model3d" Target="../media/model3d1.glb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モデル 9">
                <a:extLst>
                  <a:ext uri="{FF2B5EF4-FFF2-40B4-BE49-F238E27FC236}">
                    <a16:creationId xmlns:a16="http://schemas.microsoft.com/office/drawing/2014/main" id="{9584F265-B385-044F-916D-50BF5CD9A3F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94156937"/>
                  </p:ext>
                </p:extLst>
              </p:nvPr>
            </p:nvGraphicFramePr>
            <p:xfrm>
              <a:off x="-551639" y="-1330346"/>
              <a:ext cx="15853079" cy="818834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5853079" cy="8188346"/>
                    </a:xfrm>
                    <a:prstGeom prst="rect">
                      <a:avLst/>
                    </a:prstGeom>
                  </am3d:spPr>
                  <am3d:camera>
                    <am3d:pos x="0" y="0" z="591614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22914" d="1000000"/>
                    <am3d:preTrans dx="9975063" dy="311845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4972514" ay="-7122" az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780680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モデル 9">
                <a:extLst>
                  <a:ext uri="{FF2B5EF4-FFF2-40B4-BE49-F238E27FC236}">
                    <a16:creationId xmlns:a16="http://schemas.microsoft.com/office/drawing/2014/main" id="{9584F265-B385-044F-916D-50BF5CD9A3F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51639" y="-1330346"/>
                <a:ext cx="15853079" cy="8188346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EE91A2AE-1E52-EF40-AC5D-CA3BF67616BE}"/>
              </a:ext>
            </a:extLst>
          </p:cNvPr>
          <p:cNvSpPr txBox="1">
            <a:spLocks/>
          </p:cNvSpPr>
          <p:nvPr/>
        </p:nvSpPr>
        <p:spPr>
          <a:xfrm>
            <a:off x="2470979" y="2306637"/>
            <a:ext cx="8416922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5B7BB149-46CB-C442-B183-6F360AADB0AE}"/>
              </a:ext>
            </a:extLst>
          </p:cNvPr>
          <p:cNvSpPr txBox="1">
            <a:spLocks/>
          </p:cNvSpPr>
          <p:nvPr/>
        </p:nvSpPr>
        <p:spPr>
          <a:xfrm>
            <a:off x="2470979" y="3632200"/>
            <a:ext cx="9903901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</a:t>
            </a:r>
            <a:r>
              <a:rPr lang="en-US" altLang="ja-JP" spc="300" dirty="0" err="1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heading.Click</a:t>
            </a: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Wind_Power.mp3" descr="Wind_Power.mp3">
            <a:hlinkClick r:id="" action="ppaction://media"/>
            <a:extLst>
              <a:ext uri="{FF2B5EF4-FFF2-40B4-BE49-F238E27FC236}">
                <a16:creationId xmlns:a16="http://schemas.microsoft.com/office/drawing/2014/main" id="{D2665C27-CFC3-0E47-8EFB-3157E9ECAE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04897" y="-17367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37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モデル 2">
                <a:extLst>
                  <a:ext uri="{FF2B5EF4-FFF2-40B4-BE49-F238E27FC236}">
                    <a16:creationId xmlns:a16="http://schemas.microsoft.com/office/drawing/2014/main" id="{1BEBB77A-0DC9-AD4D-9DE9-559C2050FE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97685298"/>
                  </p:ext>
                </p:extLst>
              </p:nvPr>
            </p:nvGraphicFramePr>
            <p:xfrm>
              <a:off x="-2033394" y="-610137"/>
              <a:ext cx="12491462" cy="840380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2491462" cy="8403809"/>
                    </a:xfrm>
                    <a:prstGeom prst="rect">
                      <a:avLst/>
                    </a:prstGeom>
                  </am3d:spPr>
                  <am3d:camera>
                    <am3d:pos x="0" y="0" z="591614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22914" d="1000000"/>
                    <am3d:preTrans dx="9975063" dy="311845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52000" ay="491663" az="108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46749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モデル 2">
                <a:extLst>
                  <a:ext uri="{FF2B5EF4-FFF2-40B4-BE49-F238E27FC236}">
                    <a16:creationId xmlns:a16="http://schemas.microsoft.com/office/drawing/2014/main" id="{1BEBB77A-0DC9-AD4D-9DE9-559C2050FE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033394" y="-610137"/>
                <a:ext cx="12491462" cy="840380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タイトル 1">
            <a:extLst>
              <a:ext uri="{FF2B5EF4-FFF2-40B4-BE49-F238E27FC236}">
                <a16:creationId xmlns:a16="http://schemas.microsoft.com/office/drawing/2014/main" id="{D2B3FC1F-EDE4-0244-9723-3976F084071D}"/>
              </a:ext>
            </a:extLst>
          </p:cNvPr>
          <p:cNvSpPr txBox="1">
            <a:spLocks/>
          </p:cNvSpPr>
          <p:nvPr/>
        </p:nvSpPr>
        <p:spPr>
          <a:xfrm>
            <a:off x="1144049" y="2103437"/>
            <a:ext cx="8416922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087AB001-D179-BB46-B2A1-02A5A9124E70}"/>
              </a:ext>
            </a:extLst>
          </p:cNvPr>
          <p:cNvSpPr txBox="1">
            <a:spLocks/>
          </p:cNvSpPr>
          <p:nvPr/>
        </p:nvSpPr>
        <p:spPr>
          <a:xfrm>
            <a:off x="1144049" y="3429000"/>
            <a:ext cx="9903901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</a:p>
          <a:p>
            <a:pPr marL="0" indent="0"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Click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9544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モデル 2">
                <a:extLst>
                  <a:ext uri="{FF2B5EF4-FFF2-40B4-BE49-F238E27FC236}">
                    <a16:creationId xmlns:a16="http://schemas.microsoft.com/office/drawing/2014/main" id="{E9F7B88A-A6AB-0C4D-B980-03FC88E765D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5166839"/>
                  </p:ext>
                </p:extLst>
              </p:nvPr>
            </p:nvGraphicFramePr>
            <p:xfrm>
              <a:off x="-4062005" y="-4345712"/>
              <a:ext cx="7648499" cy="1172966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7648499" cy="11729668"/>
                    </a:xfrm>
                    <a:prstGeom prst="rect">
                      <a:avLst/>
                    </a:prstGeom>
                  </am3d:spPr>
                  <am3d:camera>
                    <am3d:pos x="0" y="0" z="591614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22914" d="1000000"/>
                    <am3d:preTrans dx="9975063" dy="311845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4877501" ay="-4744859" az="-487199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467490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モデル 2">
                <a:extLst>
                  <a:ext uri="{FF2B5EF4-FFF2-40B4-BE49-F238E27FC236}">
                    <a16:creationId xmlns:a16="http://schemas.microsoft.com/office/drawing/2014/main" id="{E9F7B88A-A6AB-0C4D-B980-03FC88E765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062005" y="-4345712"/>
                <a:ext cx="7648499" cy="11729668"/>
              </a:xfrm>
              <a:prstGeom prst="rect">
                <a:avLst/>
              </a:prstGeom>
            </p:spPr>
          </p:pic>
        </mc:Fallback>
      </mc:AlternateContent>
      <p:sp>
        <p:nvSpPr>
          <p:cNvPr id="5" name="タイトル 4">
            <a:extLst>
              <a:ext uri="{FF2B5EF4-FFF2-40B4-BE49-F238E27FC236}">
                <a16:creationId xmlns:a16="http://schemas.microsoft.com/office/drawing/2014/main" id="{A2CEC1E1-910A-784E-8BC9-1F6546B04896}"/>
              </a:ext>
            </a:extLst>
          </p:cNvPr>
          <p:cNvSpPr txBox="1">
            <a:spLocks/>
          </p:cNvSpPr>
          <p:nvPr/>
        </p:nvSpPr>
        <p:spPr>
          <a:xfrm>
            <a:off x="3121175" y="683252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コンテンツ プレースホルダー 7">
            <a:extLst>
              <a:ext uri="{FF2B5EF4-FFF2-40B4-BE49-F238E27FC236}">
                <a16:creationId xmlns:a16="http://schemas.microsoft.com/office/drawing/2014/main" id="{89F79E74-5DCE-D54A-9D96-E832BDC40A2D}"/>
              </a:ext>
            </a:extLst>
          </p:cNvPr>
          <p:cNvSpPr txBox="1">
            <a:spLocks/>
          </p:cNvSpPr>
          <p:nvPr/>
        </p:nvSpPr>
        <p:spPr>
          <a:xfrm>
            <a:off x="3121175" y="1547356"/>
            <a:ext cx="10648116" cy="497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23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モデル 2">
                <a:extLst>
                  <a:ext uri="{FF2B5EF4-FFF2-40B4-BE49-F238E27FC236}">
                    <a16:creationId xmlns:a16="http://schemas.microsoft.com/office/drawing/2014/main" id="{C8CCAD3C-034E-8741-B305-D6B12B0E9F5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2220976"/>
                  </p:ext>
                </p:extLst>
              </p:nvPr>
            </p:nvGraphicFramePr>
            <p:xfrm>
              <a:off x="-2281141" y="-589280"/>
              <a:ext cx="5606470" cy="781649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5606470" cy="7816490"/>
                    </a:xfrm>
                    <a:prstGeom prst="rect">
                      <a:avLst/>
                    </a:prstGeom>
                  </am3d:spPr>
                  <am3d:camera>
                    <am3d:pos x="0" y="0" z="591614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22914" d="1000000"/>
                    <am3d:preTrans dx="9975063" dy="311845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589665" ay="4854131" az="823580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34462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モデル 2">
                <a:extLst>
                  <a:ext uri="{FF2B5EF4-FFF2-40B4-BE49-F238E27FC236}">
                    <a16:creationId xmlns:a16="http://schemas.microsoft.com/office/drawing/2014/main" id="{C8CCAD3C-034E-8741-B305-D6B12B0E9F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281141" y="-589280"/>
                <a:ext cx="5606470" cy="781649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タイトル 4">
            <a:extLst>
              <a:ext uri="{FF2B5EF4-FFF2-40B4-BE49-F238E27FC236}">
                <a16:creationId xmlns:a16="http://schemas.microsoft.com/office/drawing/2014/main" id="{E93779EE-55AC-F749-8768-6BB2D56482F8}"/>
              </a:ext>
            </a:extLst>
          </p:cNvPr>
          <p:cNvSpPr txBox="1">
            <a:spLocks/>
          </p:cNvSpPr>
          <p:nvPr/>
        </p:nvSpPr>
        <p:spPr>
          <a:xfrm>
            <a:off x="1543884" y="683252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コンテンツ プレースホルダー 7">
            <a:extLst>
              <a:ext uri="{FF2B5EF4-FFF2-40B4-BE49-F238E27FC236}">
                <a16:creationId xmlns:a16="http://schemas.microsoft.com/office/drawing/2014/main" id="{2761583C-3A13-0445-81F4-CC62FE3E2121}"/>
              </a:ext>
            </a:extLst>
          </p:cNvPr>
          <p:cNvSpPr txBox="1">
            <a:spLocks/>
          </p:cNvSpPr>
          <p:nvPr/>
        </p:nvSpPr>
        <p:spPr>
          <a:xfrm>
            <a:off x="1543884" y="1547356"/>
            <a:ext cx="10648116" cy="497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38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モデル 2">
                <a:extLst>
                  <a:ext uri="{FF2B5EF4-FFF2-40B4-BE49-F238E27FC236}">
                    <a16:creationId xmlns:a16="http://schemas.microsoft.com/office/drawing/2014/main" id="{C8CCAD3C-034E-8741-B305-D6B12B0E9F5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3902067"/>
                  </p:ext>
                </p:extLst>
              </p:nvPr>
            </p:nvGraphicFramePr>
            <p:xfrm>
              <a:off x="-2921428" y="-3931355"/>
              <a:ext cx="7224616" cy="1131201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7224616" cy="11312013"/>
                    </a:xfrm>
                    <a:prstGeom prst="rect">
                      <a:avLst/>
                    </a:prstGeom>
                  </am3d:spPr>
                  <am3d:camera>
                    <am3d:pos x="0" y="0" z="591614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22914" d="1000000"/>
                    <am3d:preTrans dx="9975063" dy="311845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790736" ay="-732340" az="-536150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34461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モデル 2">
                <a:extLst>
                  <a:ext uri="{FF2B5EF4-FFF2-40B4-BE49-F238E27FC236}">
                    <a16:creationId xmlns:a16="http://schemas.microsoft.com/office/drawing/2014/main" id="{C8CCAD3C-034E-8741-B305-D6B12B0E9F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921428" y="-3931355"/>
                <a:ext cx="7224616" cy="11312013"/>
              </a:xfrm>
              <a:prstGeom prst="rect">
                <a:avLst/>
              </a:prstGeom>
            </p:spPr>
          </p:pic>
        </mc:Fallback>
      </mc:AlternateContent>
      <p:sp>
        <p:nvSpPr>
          <p:cNvPr id="5" name="タイトル 4">
            <a:extLst>
              <a:ext uri="{FF2B5EF4-FFF2-40B4-BE49-F238E27FC236}">
                <a16:creationId xmlns:a16="http://schemas.microsoft.com/office/drawing/2014/main" id="{E93779EE-55AC-F749-8768-6BB2D56482F8}"/>
              </a:ext>
            </a:extLst>
          </p:cNvPr>
          <p:cNvSpPr txBox="1">
            <a:spLocks/>
          </p:cNvSpPr>
          <p:nvPr/>
        </p:nvSpPr>
        <p:spPr>
          <a:xfrm>
            <a:off x="2133164" y="683252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コンテンツ プレースホルダー 7">
            <a:extLst>
              <a:ext uri="{FF2B5EF4-FFF2-40B4-BE49-F238E27FC236}">
                <a16:creationId xmlns:a16="http://schemas.microsoft.com/office/drawing/2014/main" id="{2761583C-3A13-0445-81F4-CC62FE3E2121}"/>
              </a:ext>
            </a:extLst>
          </p:cNvPr>
          <p:cNvSpPr txBox="1">
            <a:spLocks/>
          </p:cNvSpPr>
          <p:nvPr/>
        </p:nvSpPr>
        <p:spPr>
          <a:xfrm>
            <a:off x="2133164" y="1547356"/>
            <a:ext cx="10648116" cy="497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57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21756</TotalTime>
  <Words>55</Words>
  <Application>Microsoft Macintosh PowerPoint</Application>
  <PresentationFormat>ワイド画面</PresentationFormat>
  <Paragraphs>11</Paragraphs>
  <Slides>5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 t</dc:creator>
  <cp:lastModifiedBy>k t</cp:lastModifiedBy>
  <cp:revision>23</cp:revision>
  <dcterms:created xsi:type="dcterms:W3CDTF">2021-02-27T11:57:46Z</dcterms:created>
  <dcterms:modified xsi:type="dcterms:W3CDTF">2021-03-19T12:57:45Z</dcterms:modified>
</cp:coreProperties>
</file>