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61" r:id="rId4"/>
    <p:sldId id="264" r:id="rId5"/>
    <p:sldId id="265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5"/>
    <p:restoredTop sz="94790"/>
  </p:normalViewPr>
  <p:slideViewPr>
    <p:cSldViewPr snapToGrid="0" snapToObjects="1">
      <p:cViewPr varScale="1">
        <p:scale>
          <a:sx n="72" d="100"/>
          <a:sy n="72" d="100"/>
        </p:scale>
        <p:origin x="232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82EC7-F4F0-D441-906C-5706D3873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F59EA87-4896-2F4B-BD88-1128CDEE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673D3-BD31-4540-BE3F-5CEBE126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2B138-47B9-DA47-B557-CDB3DBD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A59B8-0B5E-4740-8071-189B6C7D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7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B52A5-9F6C-2442-9968-FC9B8227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86F164-CA14-CD43-AD48-3106E1A18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948FC-4393-A145-A27C-39064DFE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1A860E-67B8-6A4F-9B21-91D93983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10564E-5724-CD41-81F3-F582DD91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3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B36D1B-F6C2-0E4C-BD6A-A6C5C65D5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A9AE7E-C5CD-5A4B-8198-80070A71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644405-9B30-BE4A-A4DB-BD82CEA0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3D400-C26B-1645-A387-528886D7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88BDE-15BB-C240-8E6B-AD4BC2B3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A6E9F-3E17-3642-9A01-07964EA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9EBFCB-0965-4744-95AB-7DA9EAB13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B0E266-3C3D-3746-978D-568148EB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305714-8C6C-F04D-85FF-07C69965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CD1E5-F51D-6E48-910B-8873B1A5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0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4CD7-31C0-D641-9E7D-81A542E7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4FFF85-C91A-0C41-BC1B-F67BF831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7662C3-84E0-6343-B9CC-1DDE928A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3EF161-A0CA-4646-8A44-6C4CAA56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C95EFA-6444-B14C-A9EE-5296BB4B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9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15AE1B-859E-0749-A7FD-3FF83F81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70F15-69CE-9648-8D71-E07A12BD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1C2EA5-E113-C841-8F51-F00CF5CB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41113B-B897-3D44-B6F3-E51F47C7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CA9B87-D563-1E49-A206-B4A6A8D9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3BF64-FAE8-B842-9E3B-C11FAB08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23221-6E08-EA41-B395-99F38D67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E804EA-D30E-1846-BE68-FB7229D1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13E309-1031-BB4E-8A07-E0600947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B31812-F9B3-C54C-BDBB-3F5D9516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3BFC0D-AD3C-954F-BCE4-205935202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8FA8E1-85E5-F44C-A927-BA55DCF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318E75-AC07-524E-A4AA-D02138AF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1838F1-757D-924F-B4D5-EC3F05A8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2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FB66F-E776-0D44-B666-E8F76147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B500F-0EDF-2F4A-8279-9487DC9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3ADBDF-6445-B14A-84EB-B861FAC5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18B5BF-3EFF-F447-AF4A-62CD2DC8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7B63C5-F05F-3F4B-9165-C8C26E0E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72C234-1C6D-B046-A649-0800EE44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238F0-7118-DD49-8108-AFEEAE6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53858-4D81-D242-A77C-ED7F0B99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122BC-23D3-274B-B2A4-CB7AE507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691ADF-6414-8948-86A6-FF1273DD7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7B137D-A34D-B24B-B984-F9F80E93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89D256-1125-8242-94B1-7D78DF74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1F4E79-6B49-FE49-B09F-BF9D51C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1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A05EC-543C-164F-BF3E-0F8F2B0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2B8C7B-C2AC-1048-B239-B13CC91C9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70FD1B-73F8-6746-8242-EE39CFED9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D1F201-BAF2-3B4E-8682-099068C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7473C7-69DB-0843-8231-5B0F491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0C9285-1079-904D-997E-707A02B8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0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F6E750-7E40-3D4F-AFA4-679E65D1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1BBB7-6B0F-104A-BFF1-DC2F0965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E3BFBE-F8D0-1647-B5ED-940FB7D7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F873-6AFE-C446-B188-6B0F4836B828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B19DE-4CAC-4C47-B885-C49BEAFCC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0B50C-F91C-AB48-9BBE-7C0675A1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7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モデル 12">
                <a:extLst>
                  <a:ext uri="{FF2B5EF4-FFF2-40B4-BE49-F238E27FC236}">
                    <a16:creationId xmlns:a16="http://schemas.microsoft.com/office/drawing/2014/main" id="{BCF5CBCF-3C7B-B645-B268-BAEBD9C6E3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9782777"/>
                  </p:ext>
                </p:extLst>
              </p:nvPr>
            </p:nvGraphicFramePr>
            <p:xfrm>
              <a:off x="-485049" y="-1508682"/>
              <a:ext cx="15712608" cy="85856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5712608" cy="8585658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4789578" ay="710" az="-1079605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784485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モデル 12">
                <a:extLst>
                  <a:ext uri="{FF2B5EF4-FFF2-40B4-BE49-F238E27FC236}">
                    <a16:creationId xmlns:a16="http://schemas.microsoft.com/office/drawing/2014/main" id="{BCF5CBCF-3C7B-B645-B268-BAEBD9C6E3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85049" y="-1508682"/>
                <a:ext cx="15712608" cy="85856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E91A2AE-1E52-EF40-AC5D-CA3BF67616BE}"/>
              </a:ext>
            </a:extLst>
          </p:cNvPr>
          <p:cNvSpPr txBox="1">
            <a:spLocks/>
          </p:cNvSpPr>
          <p:nvPr/>
        </p:nvSpPr>
        <p:spPr>
          <a:xfrm>
            <a:off x="2470979" y="2306637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B7BB149-46CB-C442-B183-6F360AADB0AE}"/>
              </a:ext>
            </a:extLst>
          </p:cNvPr>
          <p:cNvSpPr txBox="1">
            <a:spLocks/>
          </p:cNvSpPr>
          <p:nvPr/>
        </p:nvSpPr>
        <p:spPr>
          <a:xfrm>
            <a:off x="2470979" y="3632200"/>
            <a:ext cx="9903901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</a:t>
            </a:r>
            <a:r>
              <a:rPr lang="en-US" altLang="ja-JP" spc="300" dirty="0" err="1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heading.Click</a:t>
            </a: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Wind_Power.mp3" descr="Wind_Power.mp3">
            <a:hlinkClick r:id="" action="ppaction://media"/>
            <a:extLst>
              <a:ext uri="{FF2B5EF4-FFF2-40B4-BE49-F238E27FC236}">
                <a16:creationId xmlns:a16="http://schemas.microsoft.com/office/drawing/2014/main" id="{B6FACEAB-9779-AF4E-AE00-CE1BF79565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4897" y="-1736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7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モデル 6">
                <a:extLst>
                  <a:ext uri="{FF2B5EF4-FFF2-40B4-BE49-F238E27FC236}">
                    <a16:creationId xmlns:a16="http://schemas.microsoft.com/office/drawing/2014/main" id="{5F161438-A410-B847-AE7E-B9B73CE819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2749419"/>
                  </p:ext>
                </p:extLst>
              </p:nvPr>
            </p:nvGraphicFramePr>
            <p:xfrm>
              <a:off x="-1638101" y="-134823"/>
              <a:ext cx="11979154" cy="81722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979154" cy="8172219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15082" ay="97611" az="108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16179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モデル 6">
                <a:extLst>
                  <a:ext uri="{FF2B5EF4-FFF2-40B4-BE49-F238E27FC236}">
                    <a16:creationId xmlns:a16="http://schemas.microsoft.com/office/drawing/2014/main" id="{5F161438-A410-B847-AE7E-B9B73CE819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38101" y="-134823"/>
                <a:ext cx="11979154" cy="817221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タイトル 1">
            <a:extLst>
              <a:ext uri="{FF2B5EF4-FFF2-40B4-BE49-F238E27FC236}">
                <a16:creationId xmlns:a16="http://schemas.microsoft.com/office/drawing/2014/main" id="{D2B3FC1F-EDE4-0244-9723-3976F084071D}"/>
              </a:ext>
            </a:extLst>
          </p:cNvPr>
          <p:cNvSpPr txBox="1">
            <a:spLocks/>
          </p:cNvSpPr>
          <p:nvPr/>
        </p:nvSpPr>
        <p:spPr>
          <a:xfrm>
            <a:off x="1144049" y="1879917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87AB001-D179-BB46-B2A1-02A5A9124E70}"/>
              </a:ext>
            </a:extLst>
          </p:cNvPr>
          <p:cNvSpPr txBox="1">
            <a:spLocks/>
          </p:cNvSpPr>
          <p:nvPr/>
        </p:nvSpPr>
        <p:spPr>
          <a:xfrm>
            <a:off x="1144049" y="3429000"/>
            <a:ext cx="9903901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</a:p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54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A2CEC1E1-910A-784E-8BC9-1F6546B04896}"/>
              </a:ext>
            </a:extLst>
          </p:cNvPr>
          <p:cNvSpPr txBox="1">
            <a:spLocks/>
          </p:cNvSpPr>
          <p:nvPr/>
        </p:nvSpPr>
        <p:spPr>
          <a:xfrm>
            <a:off x="186133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89F79E74-5DCE-D54A-9D96-E832BDC40A2D}"/>
              </a:ext>
            </a:extLst>
          </p:cNvPr>
          <p:cNvSpPr txBox="1">
            <a:spLocks/>
          </p:cNvSpPr>
          <p:nvPr/>
        </p:nvSpPr>
        <p:spPr>
          <a:xfrm>
            <a:off x="186133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モデル 6">
                <a:extLst>
                  <a:ext uri="{FF2B5EF4-FFF2-40B4-BE49-F238E27FC236}">
                    <a16:creationId xmlns:a16="http://schemas.microsoft.com/office/drawing/2014/main" id="{FAE4C657-0623-0449-BE1C-E6EA91DF96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9555852"/>
                  </p:ext>
                </p:extLst>
              </p:nvPr>
            </p:nvGraphicFramePr>
            <p:xfrm>
              <a:off x="-3871352" y="-2277930"/>
              <a:ext cx="7004745" cy="1029880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004745" cy="10298807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6705501" ay="-5141265" az="679906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1617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モデル 6">
                <a:extLst>
                  <a:ext uri="{FF2B5EF4-FFF2-40B4-BE49-F238E27FC236}">
                    <a16:creationId xmlns:a16="http://schemas.microsoft.com/office/drawing/2014/main" id="{FAE4C657-0623-0449-BE1C-E6EA91DF96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871352" y="-2277930"/>
                <a:ext cx="7004745" cy="102988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223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E93779EE-55AC-F749-8768-6BB2D56482F8}"/>
              </a:ext>
            </a:extLst>
          </p:cNvPr>
          <p:cNvSpPr txBox="1">
            <a:spLocks/>
          </p:cNvSpPr>
          <p:nvPr/>
        </p:nvSpPr>
        <p:spPr>
          <a:xfrm>
            <a:off x="1543884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2761583C-3A13-0445-81F4-CC62FE3E2121}"/>
              </a:ext>
            </a:extLst>
          </p:cNvPr>
          <p:cNvSpPr txBox="1">
            <a:spLocks/>
          </p:cNvSpPr>
          <p:nvPr/>
        </p:nvSpPr>
        <p:spPr>
          <a:xfrm>
            <a:off x="1543884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モデル 6">
                <a:extLst>
                  <a:ext uri="{FF2B5EF4-FFF2-40B4-BE49-F238E27FC236}">
                    <a16:creationId xmlns:a16="http://schemas.microsoft.com/office/drawing/2014/main" id="{BBF086CE-F7E4-6647-8583-826B9ECFA6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5544738"/>
                  </p:ext>
                </p:extLst>
              </p:nvPr>
            </p:nvGraphicFramePr>
            <p:xfrm>
              <a:off x="-2495806" y="-669792"/>
              <a:ext cx="5888047" cy="819758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888047" cy="8197583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256491" ay="4964670" az="-864735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41617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モデル 6">
                <a:extLst>
                  <a:ext uri="{FF2B5EF4-FFF2-40B4-BE49-F238E27FC236}">
                    <a16:creationId xmlns:a16="http://schemas.microsoft.com/office/drawing/2014/main" id="{BBF086CE-F7E4-6647-8583-826B9ECFA6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495806" y="-669792"/>
                <a:ext cx="5888047" cy="81975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33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E93779EE-55AC-F749-8768-6BB2D56482F8}"/>
              </a:ext>
            </a:extLst>
          </p:cNvPr>
          <p:cNvSpPr txBox="1">
            <a:spLocks/>
          </p:cNvSpPr>
          <p:nvPr/>
        </p:nvSpPr>
        <p:spPr>
          <a:xfrm>
            <a:off x="2133164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コンテンツ プレースホルダー 7">
            <a:extLst>
              <a:ext uri="{FF2B5EF4-FFF2-40B4-BE49-F238E27FC236}">
                <a16:creationId xmlns:a16="http://schemas.microsoft.com/office/drawing/2014/main" id="{2761583C-3A13-0445-81F4-CC62FE3E2121}"/>
              </a:ext>
            </a:extLst>
          </p:cNvPr>
          <p:cNvSpPr txBox="1">
            <a:spLocks/>
          </p:cNvSpPr>
          <p:nvPr/>
        </p:nvSpPr>
        <p:spPr>
          <a:xfrm>
            <a:off x="2133164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モデル 6">
                <a:extLst>
                  <a:ext uri="{FF2B5EF4-FFF2-40B4-BE49-F238E27FC236}">
                    <a16:creationId xmlns:a16="http://schemas.microsoft.com/office/drawing/2014/main" id="{EFBBC40B-B587-C14D-A329-B79314B342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7677795"/>
                  </p:ext>
                </p:extLst>
              </p:nvPr>
            </p:nvGraphicFramePr>
            <p:xfrm>
              <a:off x="-3397461" y="-2623795"/>
              <a:ext cx="5025069" cy="993899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025069" cy="9938996"/>
                    </a:xfrm>
                    <a:prstGeom prst="rect">
                      <a:avLst/>
                    </a:prstGeom>
                  </am3d:spPr>
                  <am3d:camera>
                    <am3d:pos x="0" y="0" z="59161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914" d="1000000"/>
                    <am3d:preTrans dx="9975063" dy="311845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496636" ay="-789518" az="-54282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20730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モデル 6">
                <a:extLst>
                  <a:ext uri="{FF2B5EF4-FFF2-40B4-BE49-F238E27FC236}">
                    <a16:creationId xmlns:a16="http://schemas.microsoft.com/office/drawing/2014/main" id="{EFBBC40B-B587-C14D-A329-B79314B342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97461" y="-2623795"/>
                <a:ext cx="5025069" cy="99389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557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21780</TotalTime>
  <Words>55</Words>
  <Application>Microsoft Macintosh PowerPoint</Application>
  <PresentationFormat>ワイド画面</PresentationFormat>
  <Paragraphs>11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24</cp:revision>
  <dcterms:created xsi:type="dcterms:W3CDTF">2021-02-27T11:57:46Z</dcterms:created>
  <dcterms:modified xsi:type="dcterms:W3CDTF">2021-03-19T12:58:31Z</dcterms:modified>
</cp:coreProperties>
</file>