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7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856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8519E1-899B-164B-8E1D-EDE74143A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906753-4DE8-004B-BD1D-446637551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F293D9-ACCA-8E43-9BD9-0F4CEC54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7B17D4-59DE-1642-B648-AC5D67FE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E1CFD0-DFBA-FB44-B96C-E27100AD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2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7A1D0-2601-9246-A031-4E9543A4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F628B3-3305-4642-ADFE-2A0B6DE3E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C7A254-38D5-E346-8CAD-430591D0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477A0E-9E0D-954E-B85A-C8564E1D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C85060-4A9F-8140-9C67-B4062C75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23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F8B9E9-A18D-A042-A88D-1EAF5446C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DB457-F57B-3843-9787-C881C4E87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439552-ECD5-3748-9362-A72D038D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B677D-40D3-9149-AD1F-09DB3AD0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7F2CBD-7C64-C147-B807-08994F98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9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0867E-7F2C-394A-AA74-38740395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4DC291-F859-3C4A-AC9F-7D71CC9F6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8AF1B1-F8BB-5247-880C-2CE793E4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8A7BD6-DB16-624B-88AA-F0708DDD0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B70DE0-CA61-C54E-9A43-6C52C190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35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339C46-947F-B342-88A3-CD07E7D4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28066D-5EA3-EF44-9AFF-9360983F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02806E-1F39-9C46-9983-547964EF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9133BA-A18E-C34D-B8B0-9E6D16E4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2892D7-81AC-ED49-B527-A936B99D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62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5E1BD6-4964-284A-BD55-C30F8728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13F461-5716-8E47-9780-EECEC5C3A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4E062F-CD4F-7A4E-9B3F-9EAFFC63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31AE67-47C9-BD41-BAF1-F96BDECC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34449E-9719-254A-8CE1-ADCA5FE6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5CDC15-51AD-8A48-929A-B8268414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8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C2AD8D-4FD7-8C4D-A490-DF818DF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57C6EA-F8ED-F84E-B953-491B84E64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90E915-62CC-6440-9B65-05A18DCFE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12DBB46-F2EE-BE45-9D67-027562B11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DF7A67E-0EF0-1444-8898-CB87D2A8F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DD257CB-EB9D-AE40-A722-9EB5D6FD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E98EC7-17C5-E948-84A0-A5E26381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D08BF9-70BE-344D-B5BF-B0E88C7F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17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0B8EF1-1500-3B49-94AE-22048594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0AE664-1DAD-9D4C-93C2-D1F38837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5565FC1-E0A5-C643-9E2B-C0329E34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3E18F3-0933-074D-8DB1-88E0FE7D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96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3514F8E-A3AC-A74E-A7C6-40F74392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E757BA9-4507-A047-BBE0-F0D309F9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E5D59E-8D85-DF47-A09E-6FF4E767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43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4003A3-D7A2-EF4B-921F-F3A559BD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64DCEB-DE72-6A47-B225-144DB4943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0BD8D6-3BDE-DE4A-A6E5-B7165A86C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2650E4-0E9F-C64A-AA69-CC7426C3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2360CA-9A6B-3444-AB48-AE03FEDD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9BB7DC-76F6-EE40-B41F-4C72A6A1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3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8632D2-AFD8-DF43-9F33-8670CF8D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30B4F56-54BD-7C47-B4B0-5DBF5AF95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355BF5-A892-0948-9C02-6B23418B2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A9A221-DBA2-1343-B2E7-0A453EFF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10ED73-6FBE-634A-9C16-EDCAF1AA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E700F5-B5DA-9F46-BDD2-09590E80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01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E6ECACD-A518-4C40-B2C9-C05A7CAF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612F5A-8371-F04A-894C-A5B4F4D06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0FB3B8-F8B3-F043-B58D-FC70474D6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E206-4A9D-394E-8C7B-482713D79932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CA10E9-9ED8-0341-BD6C-31AC5AF12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AE4C44-0066-6247-8367-EE15D91E2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E2645-1EDD-424D-B7D2-1A9855DD9C18}"/>
              </a:ext>
            </a:extLst>
          </p:cNvPr>
          <p:cNvSpPr/>
          <p:nvPr/>
        </p:nvSpPr>
        <p:spPr>
          <a:xfrm>
            <a:off x="0" y="-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8605E81-5217-2348-90E0-8C525C79EE63}"/>
              </a:ext>
            </a:extLst>
          </p:cNvPr>
          <p:cNvSpPr/>
          <p:nvPr/>
        </p:nvSpPr>
        <p:spPr>
          <a:xfrm>
            <a:off x="1744372" y="-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1C3CC6-034C-8143-82BD-475B9EECA31E}"/>
              </a:ext>
            </a:extLst>
          </p:cNvPr>
          <p:cNvSpPr/>
          <p:nvPr/>
        </p:nvSpPr>
        <p:spPr>
          <a:xfrm>
            <a:off x="3484147" y="-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0C3519-AAB2-7E40-874F-F8C32E13DE67}"/>
              </a:ext>
            </a:extLst>
          </p:cNvPr>
          <p:cNvSpPr/>
          <p:nvPr/>
        </p:nvSpPr>
        <p:spPr>
          <a:xfrm>
            <a:off x="5223924" y="-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7A661C-930E-814A-8877-220198EB589F}"/>
              </a:ext>
            </a:extLst>
          </p:cNvPr>
          <p:cNvSpPr/>
          <p:nvPr/>
        </p:nvSpPr>
        <p:spPr>
          <a:xfrm>
            <a:off x="6963967" y="-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A18564-0B08-994D-AEF1-5AE079386C6B}"/>
              </a:ext>
            </a:extLst>
          </p:cNvPr>
          <p:cNvSpPr/>
          <p:nvPr/>
        </p:nvSpPr>
        <p:spPr>
          <a:xfrm>
            <a:off x="8704010" y="-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32AE69-BF05-9B46-A090-1F7CFD39623B}"/>
              </a:ext>
            </a:extLst>
          </p:cNvPr>
          <p:cNvSpPr/>
          <p:nvPr/>
        </p:nvSpPr>
        <p:spPr>
          <a:xfrm>
            <a:off x="10444053" y="-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669DDC-A55E-5249-B4E7-3034D42C0ECC}"/>
              </a:ext>
            </a:extLst>
          </p:cNvPr>
          <p:cNvSpPr/>
          <p:nvPr/>
        </p:nvSpPr>
        <p:spPr>
          <a:xfrm>
            <a:off x="0" y="173602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EF26FD4-8F85-5444-9FDD-C0520411A2E1}"/>
              </a:ext>
            </a:extLst>
          </p:cNvPr>
          <p:cNvSpPr/>
          <p:nvPr/>
        </p:nvSpPr>
        <p:spPr>
          <a:xfrm>
            <a:off x="1744372" y="173602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C06E0E9-A16C-EE48-B7DA-E50D491BC41D}"/>
              </a:ext>
            </a:extLst>
          </p:cNvPr>
          <p:cNvSpPr/>
          <p:nvPr/>
        </p:nvSpPr>
        <p:spPr>
          <a:xfrm>
            <a:off x="3484147" y="173602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267208B-B3B5-A14A-BA78-B41B1DE836DF}"/>
              </a:ext>
            </a:extLst>
          </p:cNvPr>
          <p:cNvSpPr/>
          <p:nvPr/>
        </p:nvSpPr>
        <p:spPr>
          <a:xfrm>
            <a:off x="5223924" y="173602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EF0F974-245A-9A4D-B671-342F5622BD86}"/>
              </a:ext>
            </a:extLst>
          </p:cNvPr>
          <p:cNvSpPr/>
          <p:nvPr/>
        </p:nvSpPr>
        <p:spPr>
          <a:xfrm>
            <a:off x="6963967" y="173602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AD952C8-C2B1-1A44-9D48-10D2331FF7E3}"/>
              </a:ext>
            </a:extLst>
          </p:cNvPr>
          <p:cNvSpPr/>
          <p:nvPr/>
        </p:nvSpPr>
        <p:spPr>
          <a:xfrm>
            <a:off x="8704010" y="173602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65D70B-16B7-B047-9E43-264F5F06199D}"/>
              </a:ext>
            </a:extLst>
          </p:cNvPr>
          <p:cNvSpPr/>
          <p:nvPr/>
        </p:nvSpPr>
        <p:spPr>
          <a:xfrm>
            <a:off x="10444053" y="173602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BBB3C0-2CF8-3047-A7D8-6A7337F2F8A2}"/>
              </a:ext>
            </a:extLst>
          </p:cNvPr>
          <p:cNvSpPr/>
          <p:nvPr/>
        </p:nvSpPr>
        <p:spPr>
          <a:xfrm>
            <a:off x="0" y="3475797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864F308-F26E-1D4B-BAC4-72D36B5BFAA3}"/>
              </a:ext>
            </a:extLst>
          </p:cNvPr>
          <p:cNvSpPr/>
          <p:nvPr/>
        </p:nvSpPr>
        <p:spPr>
          <a:xfrm>
            <a:off x="1744372" y="3475797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B3D8C39-A462-4545-8327-E32514CB7070}"/>
              </a:ext>
            </a:extLst>
          </p:cNvPr>
          <p:cNvSpPr/>
          <p:nvPr/>
        </p:nvSpPr>
        <p:spPr>
          <a:xfrm>
            <a:off x="3484147" y="3475797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87CD86B-0FCF-E246-B189-AFED617886FD}"/>
              </a:ext>
            </a:extLst>
          </p:cNvPr>
          <p:cNvSpPr/>
          <p:nvPr/>
        </p:nvSpPr>
        <p:spPr>
          <a:xfrm>
            <a:off x="5223924" y="3475797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99B34F-23B6-7447-9D72-ABF759BC6060}"/>
              </a:ext>
            </a:extLst>
          </p:cNvPr>
          <p:cNvSpPr/>
          <p:nvPr/>
        </p:nvSpPr>
        <p:spPr>
          <a:xfrm>
            <a:off x="6963967" y="3475797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DD879CC-B439-E949-BD04-0C97B75BFCDE}"/>
              </a:ext>
            </a:extLst>
          </p:cNvPr>
          <p:cNvSpPr/>
          <p:nvPr/>
        </p:nvSpPr>
        <p:spPr>
          <a:xfrm>
            <a:off x="8704010" y="3475797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7A233CB-4F53-7645-9713-859DBB16AD8B}"/>
              </a:ext>
            </a:extLst>
          </p:cNvPr>
          <p:cNvSpPr/>
          <p:nvPr/>
        </p:nvSpPr>
        <p:spPr>
          <a:xfrm>
            <a:off x="10444053" y="3475795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9DE0DEC-733D-7B4D-8C28-0E5201AB16AA}"/>
              </a:ext>
            </a:extLst>
          </p:cNvPr>
          <p:cNvSpPr/>
          <p:nvPr/>
        </p:nvSpPr>
        <p:spPr>
          <a:xfrm>
            <a:off x="0" y="521557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70F7C94-DF59-4340-A9A4-92A6F1301442}"/>
              </a:ext>
            </a:extLst>
          </p:cNvPr>
          <p:cNvSpPr/>
          <p:nvPr/>
        </p:nvSpPr>
        <p:spPr>
          <a:xfrm>
            <a:off x="1744372" y="521557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270F40C-4267-D14E-8F6A-ABB9CD736FC8}"/>
              </a:ext>
            </a:extLst>
          </p:cNvPr>
          <p:cNvSpPr/>
          <p:nvPr/>
        </p:nvSpPr>
        <p:spPr>
          <a:xfrm>
            <a:off x="3484146" y="521557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D3D062C-AE9C-EC49-803F-4CD4FAF7BA7A}"/>
              </a:ext>
            </a:extLst>
          </p:cNvPr>
          <p:cNvSpPr/>
          <p:nvPr/>
        </p:nvSpPr>
        <p:spPr>
          <a:xfrm>
            <a:off x="5223923" y="521557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237AE87-F54A-DF40-BE3C-7EA3444AFA2B}"/>
              </a:ext>
            </a:extLst>
          </p:cNvPr>
          <p:cNvSpPr/>
          <p:nvPr/>
        </p:nvSpPr>
        <p:spPr>
          <a:xfrm>
            <a:off x="6963967" y="521557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7D4009-F740-204B-BEDC-EF6C47FB3DD5}"/>
              </a:ext>
            </a:extLst>
          </p:cNvPr>
          <p:cNvSpPr/>
          <p:nvPr/>
        </p:nvSpPr>
        <p:spPr>
          <a:xfrm>
            <a:off x="8704012" y="5215571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A5C4CDB-D19B-E647-8E0F-F4D649606C47}"/>
              </a:ext>
            </a:extLst>
          </p:cNvPr>
          <p:cNvSpPr/>
          <p:nvPr/>
        </p:nvSpPr>
        <p:spPr>
          <a:xfrm>
            <a:off x="10444053" y="5215570"/>
            <a:ext cx="1747947" cy="174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Blind_Lines" descr="Blind_Lines">
            <a:hlinkClick r:id="" action="ppaction://media"/>
            <a:extLst>
              <a:ext uri="{FF2B5EF4-FFF2-40B4-BE49-F238E27FC236}">
                <a16:creationId xmlns:a16="http://schemas.microsoft.com/office/drawing/2014/main" id="{47263090-1076-FF4E-900E-C1D2FE6CE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5545" y="-15518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88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">
        <p159:morph option="byObject"/>
      </p:transition>
    </mc:Choice>
    <mc:Fallback xmlns="">
      <p:transition advClick="0" advTm="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 1">
            <a:extLst>
              <a:ext uri="{FF2B5EF4-FFF2-40B4-BE49-F238E27FC236}">
                <a16:creationId xmlns:a16="http://schemas.microsoft.com/office/drawing/2014/main" id="{FE186EF6-9AB1-6C45-BB7E-CF3BFEB3CE36}"/>
              </a:ext>
            </a:extLst>
          </p:cNvPr>
          <p:cNvSpPr txBox="1">
            <a:spLocks/>
          </p:cNvSpPr>
          <p:nvPr/>
        </p:nvSpPr>
        <p:spPr>
          <a:xfrm>
            <a:off x="-35296" y="2532879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37EBE98-97EE-F84A-9B68-1CEBBD905D87}"/>
              </a:ext>
            </a:extLst>
          </p:cNvPr>
          <p:cNvSpPr txBox="1">
            <a:spLocks/>
          </p:cNvSpPr>
          <p:nvPr/>
        </p:nvSpPr>
        <p:spPr>
          <a:xfrm>
            <a:off x="-15358" y="3768635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995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モデル 1">
                <a:extLst>
                  <a:ext uri="{FF2B5EF4-FFF2-40B4-BE49-F238E27FC236}">
                    <a16:creationId xmlns:a16="http://schemas.microsoft.com/office/drawing/2014/main" id="{D2CC3482-060B-3B44-B99C-FB50F0C82E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8035765"/>
                  </p:ext>
                </p:extLst>
              </p:nvPr>
            </p:nvGraphicFramePr>
            <p:xfrm>
              <a:off x="5815993" y="2288964"/>
              <a:ext cx="1140036" cy="11400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140036" cy="1140036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6650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モデル 1">
                <a:extLst>
                  <a:ext uri="{FF2B5EF4-FFF2-40B4-BE49-F238E27FC236}">
                    <a16:creationId xmlns:a16="http://schemas.microsoft.com/office/drawing/2014/main" id="{D2CC3482-060B-3B44-B99C-FB50F0C82E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5993" y="2288964"/>
                <a:ext cx="1140036" cy="1140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3D モデル 34">
                <a:extLst>
                  <a:ext uri="{FF2B5EF4-FFF2-40B4-BE49-F238E27FC236}">
                    <a16:creationId xmlns:a16="http://schemas.microsoft.com/office/drawing/2014/main" id="{533F7E94-E36A-F54C-AF8A-EF360F2240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0165550"/>
                  </p:ext>
                </p:extLst>
              </p:nvPr>
            </p:nvGraphicFramePr>
            <p:xfrm>
              <a:off x="4690577" y="3414380"/>
              <a:ext cx="1140036" cy="11400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140036" cy="1140036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6650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モデル 34">
                <a:extLst>
                  <a:ext uri="{FF2B5EF4-FFF2-40B4-BE49-F238E27FC236}">
                    <a16:creationId xmlns:a16="http://schemas.microsoft.com/office/drawing/2014/main" id="{533F7E94-E36A-F54C-AF8A-EF360F2240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0577" y="3414380"/>
                <a:ext cx="1140036" cy="11400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682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Click="0" advTm="10">
        <p159:morph option="byObject"/>
      </p:transition>
    </mc:Choice>
    <mc:Fallback xmlns="">
      <p:transition advClick="0" advTm="1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 1">
            <a:extLst>
              <a:ext uri="{FF2B5EF4-FFF2-40B4-BE49-F238E27FC236}">
                <a16:creationId xmlns:a16="http://schemas.microsoft.com/office/drawing/2014/main" id="{FE186EF6-9AB1-6C45-BB7E-CF3BFEB3CE36}"/>
              </a:ext>
            </a:extLst>
          </p:cNvPr>
          <p:cNvSpPr txBox="1">
            <a:spLocks/>
          </p:cNvSpPr>
          <p:nvPr/>
        </p:nvSpPr>
        <p:spPr>
          <a:xfrm>
            <a:off x="-35296" y="2532879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37EBE98-97EE-F84A-9B68-1CEBBD905D87}"/>
              </a:ext>
            </a:extLst>
          </p:cNvPr>
          <p:cNvSpPr txBox="1">
            <a:spLocks/>
          </p:cNvSpPr>
          <p:nvPr/>
        </p:nvSpPr>
        <p:spPr>
          <a:xfrm>
            <a:off x="-15358" y="3684826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モデル 1">
                <a:extLst>
                  <a:ext uri="{FF2B5EF4-FFF2-40B4-BE49-F238E27FC236}">
                    <a16:creationId xmlns:a16="http://schemas.microsoft.com/office/drawing/2014/main" id="{D2CC3482-060B-3B44-B99C-FB50F0C82E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840426"/>
                  </p:ext>
                </p:extLst>
              </p:nvPr>
            </p:nvGraphicFramePr>
            <p:xfrm>
              <a:off x="10396119" y="930394"/>
              <a:ext cx="1140037" cy="114003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140037" cy="1140037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800000" ay="5400000" az="108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66507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モデル 1">
                <a:extLst>
                  <a:ext uri="{FF2B5EF4-FFF2-40B4-BE49-F238E27FC236}">
                    <a16:creationId xmlns:a16="http://schemas.microsoft.com/office/drawing/2014/main" id="{D2CC3482-060B-3B44-B99C-FB50F0C82E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6119" y="930394"/>
                <a:ext cx="1140037" cy="1140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3D モデル 34">
                <a:extLst>
                  <a:ext uri="{FF2B5EF4-FFF2-40B4-BE49-F238E27FC236}">
                    <a16:creationId xmlns:a16="http://schemas.microsoft.com/office/drawing/2014/main" id="{533F7E94-E36A-F54C-AF8A-EF360F2240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0169983"/>
                  </p:ext>
                </p:extLst>
              </p:nvPr>
            </p:nvGraphicFramePr>
            <p:xfrm>
              <a:off x="655802" y="4931682"/>
              <a:ext cx="1140029" cy="114002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140029" cy="1140029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800000" ay="5400000" az="108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6650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モデル 34">
                <a:extLst>
                  <a:ext uri="{FF2B5EF4-FFF2-40B4-BE49-F238E27FC236}">
                    <a16:creationId xmlns:a16="http://schemas.microsoft.com/office/drawing/2014/main" id="{533F7E94-E36A-F54C-AF8A-EF360F2240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802" y="4931682"/>
                <a:ext cx="1140029" cy="114002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5C1462-7D15-FA4C-9093-31563E6729A1}"/>
              </a:ext>
            </a:extLst>
          </p:cNvPr>
          <p:cNvSpPr/>
          <p:nvPr/>
        </p:nvSpPr>
        <p:spPr>
          <a:xfrm>
            <a:off x="1795857" y="2070454"/>
            <a:ext cx="8600286" cy="286124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488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 1">
            <a:extLst>
              <a:ext uri="{FF2B5EF4-FFF2-40B4-BE49-F238E27FC236}">
                <a16:creationId xmlns:a16="http://schemas.microsoft.com/office/drawing/2014/main" id="{FE186EF6-9AB1-6C45-BB7E-CF3BFEB3CE36}"/>
              </a:ext>
            </a:extLst>
          </p:cNvPr>
          <p:cNvSpPr txBox="1">
            <a:spLocks/>
          </p:cNvSpPr>
          <p:nvPr/>
        </p:nvSpPr>
        <p:spPr>
          <a:xfrm>
            <a:off x="4643607" y="2276486"/>
            <a:ext cx="7548394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37EBE98-97EE-F84A-9B68-1CEBBD905D87}"/>
              </a:ext>
            </a:extLst>
          </p:cNvPr>
          <p:cNvSpPr txBox="1">
            <a:spLocks/>
          </p:cNvSpPr>
          <p:nvPr/>
        </p:nvSpPr>
        <p:spPr>
          <a:xfrm>
            <a:off x="4663544" y="3512242"/>
            <a:ext cx="7533320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b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Click to add text.</a:t>
            </a: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3D モデル 34">
                <a:extLst>
                  <a:ext uri="{FF2B5EF4-FFF2-40B4-BE49-F238E27FC236}">
                    <a16:creationId xmlns:a16="http://schemas.microsoft.com/office/drawing/2014/main" id="{533F7E94-E36A-F54C-AF8A-EF360F2240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3742355"/>
                  </p:ext>
                </p:extLst>
              </p:nvPr>
            </p:nvGraphicFramePr>
            <p:xfrm rot="5400000">
              <a:off x="-3041099" y="-303966"/>
              <a:ext cx="7214368" cy="7465925"/>
            </p:xfrm>
            <a:graphic>
              <a:graphicData uri="http://schemas.microsoft.com/office/drawing/2017/model3d">
                <am3d:model3d r:embed="rId2">
                  <am3d:spPr>
                    <a:xfrm rot="5400000">
                      <a:off x="0" y="0"/>
                      <a:ext cx="7214368" cy="7465925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396" ay="2598855" az="5858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4421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モデル 34">
                <a:extLst>
                  <a:ext uri="{FF2B5EF4-FFF2-40B4-BE49-F238E27FC236}">
                    <a16:creationId xmlns:a16="http://schemas.microsoft.com/office/drawing/2014/main" id="{533F7E94-E36A-F54C-AF8A-EF360F2240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-3041099" y="-303966"/>
                <a:ext cx="7214368" cy="74659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48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モデル 1">
                <a:extLst>
                  <a:ext uri="{FF2B5EF4-FFF2-40B4-BE49-F238E27FC236}">
                    <a16:creationId xmlns:a16="http://schemas.microsoft.com/office/drawing/2014/main" id="{D2CC3482-060B-3B44-B99C-FB50F0C82E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4577622"/>
                  </p:ext>
                </p:extLst>
              </p:nvPr>
            </p:nvGraphicFramePr>
            <p:xfrm>
              <a:off x="329215" y="653235"/>
              <a:ext cx="658458" cy="65845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458" cy="658458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7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モデル 1">
                <a:extLst>
                  <a:ext uri="{FF2B5EF4-FFF2-40B4-BE49-F238E27FC236}">
                    <a16:creationId xmlns:a16="http://schemas.microsoft.com/office/drawing/2014/main" id="{D2CC3482-060B-3B44-B99C-FB50F0C82E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215" y="653235"/>
                <a:ext cx="658458" cy="658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3D モデル 34">
                <a:extLst>
                  <a:ext uri="{FF2B5EF4-FFF2-40B4-BE49-F238E27FC236}">
                    <a16:creationId xmlns:a16="http://schemas.microsoft.com/office/drawing/2014/main" id="{533F7E94-E36A-F54C-AF8A-EF360F2240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1568826"/>
                  </p:ext>
                </p:extLst>
              </p:nvPr>
            </p:nvGraphicFramePr>
            <p:xfrm>
              <a:off x="9" y="1306829"/>
              <a:ext cx="658440" cy="65843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440" cy="658439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96168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モデル 34">
                <a:extLst>
                  <a:ext uri="{FF2B5EF4-FFF2-40B4-BE49-F238E27FC236}">
                    <a16:creationId xmlns:a16="http://schemas.microsoft.com/office/drawing/2014/main" id="{533F7E94-E36A-F54C-AF8A-EF360F2240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" y="1306829"/>
                <a:ext cx="658440" cy="65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3D モデル 35">
                <a:extLst>
                  <a:ext uri="{FF2B5EF4-FFF2-40B4-BE49-F238E27FC236}">
                    <a16:creationId xmlns:a16="http://schemas.microsoft.com/office/drawing/2014/main" id="{9E018EE3-3FAC-8C4E-8601-40DB0ED8FF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2926966"/>
                  </p:ext>
                </p:extLst>
              </p:nvPr>
            </p:nvGraphicFramePr>
            <p:xfrm>
              <a:off x="658461" y="14"/>
              <a:ext cx="658435" cy="658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435" cy="658436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9616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3D モデル 35">
                <a:extLst>
                  <a:ext uri="{FF2B5EF4-FFF2-40B4-BE49-F238E27FC236}">
                    <a16:creationId xmlns:a16="http://schemas.microsoft.com/office/drawing/2014/main" id="{9E018EE3-3FAC-8C4E-8601-40DB0ED8FF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461" y="14"/>
                <a:ext cx="658435" cy="658436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タイトル 4">
            <a:extLst>
              <a:ext uri="{FF2B5EF4-FFF2-40B4-BE49-F238E27FC236}">
                <a16:creationId xmlns:a16="http://schemas.microsoft.com/office/drawing/2014/main" id="{B96F1D20-8738-3F45-A6D6-BEF6ED8E6436}"/>
              </a:ext>
            </a:extLst>
          </p:cNvPr>
          <p:cNvSpPr txBox="1">
            <a:spLocks/>
          </p:cNvSpPr>
          <p:nvPr/>
        </p:nvSpPr>
        <p:spPr>
          <a:xfrm>
            <a:off x="162908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コンテンツ プレースホルダー 7">
            <a:extLst>
              <a:ext uri="{FF2B5EF4-FFF2-40B4-BE49-F238E27FC236}">
                <a16:creationId xmlns:a16="http://schemas.microsoft.com/office/drawing/2014/main" id="{1CC7E9C7-9C6E-DE49-BFDE-195041D9E575}"/>
              </a:ext>
            </a:extLst>
          </p:cNvPr>
          <p:cNvSpPr txBox="1">
            <a:spLocks/>
          </p:cNvSpPr>
          <p:nvPr/>
        </p:nvSpPr>
        <p:spPr>
          <a:xfrm>
            <a:off x="171688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9" name="3D モデル 38">
                <a:extLst>
                  <a:ext uri="{FF2B5EF4-FFF2-40B4-BE49-F238E27FC236}">
                    <a16:creationId xmlns:a16="http://schemas.microsoft.com/office/drawing/2014/main" id="{5AB5E0BC-FD54-354A-B9E2-210B56EF6E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2536344"/>
                  </p:ext>
                </p:extLst>
              </p:nvPr>
            </p:nvGraphicFramePr>
            <p:xfrm>
              <a:off x="11553071" y="6200227"/>
              <a:ext cx="658461" cy="65846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461" cy="658461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7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9" name="3D モデル 38">
                <a:extLst>
                  <a:ext uri="{FF2B5EF4-FFF2-40B4-BE49-F238E27FC236}">
                    <a16:creationId xmlns:a16="http://schemas.microsoft.com/office/drawing/2014/main" id="{5AB5E0BC-FD54-354A-B9E2-210B56EF6E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3071" y="6200227"/>
                <a:ext cx="658461" cy="6584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7498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モデル 1">
                <a:extLst>
                  <a:ext uri="{FF2B5EF4-FFF2-40B4-BE49-F238E27FC236}">
                    <a16:creationId xmlns:a16="http://schemas.microsoft.com/office/drawing/2014/main" id="{D2CC3482-060B-3B44-B99C-FB50F0C82E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36794915"/>
                  </p:ext>
                </p:extLst>
              </p:nvPr>
            </p:nvGraphicFramePr>
            <p:xfrm rot="10800000">
              <a:off x="-3" y="653589"/>
              <a:ext cx="658458" cy="658458"/>
            </p:xfrm>
            <a:graphic>
              <a:graphicData uri="http://schemas.microsoft.com/office/drawing/2017/model3d">
                <am3d:model3d r:embed="rId2">
                  <am3d:spPr>
                    <a:xfrm rot="10800000">
                      <a:off x="0" y="0"/>
                      <a:ext cx="658458" cy="658458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7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モデル 1">
                <a:extLst>
                  <a:ext uri="{FF2B5EF4-FFF2-40B4-BE49-F238E27FC236}">
                    <a16:creationId xmlns:a16="http://schemas.microsoft.com/office/drawing/2014/main" id="{D2CC3482-060B-3B44-B99C-FB50F0C82E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-3" y="653589"/>
                <a:ext cx="658458" cy="658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3D モデル 34">
                <a:extLst>
                  <a:ext uri="{FF2B5EF4-FFF2-40B4-BE49-F238E27FC236}">
                    <a16:creationId xmlns:a16="http://schemas.microsoft.com/office/drawing/2014/main" id="{533F7E94-E36A-F54C-AF8A-EF360F2240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7805223"/>
                  </p:ext>
                </p:extLst>
              </p:nvPr>
            </p:nvGraphicFramePr>
            <p:xfrm rot="10800000">
              <a:off x="329221" y="14"/>
              <a:ext cx="658440" cy="658439"/>
            </p:xfrm>
            <a:graphic>
              <a:graphicData uri="http://schemas.microsoft.com/office/drawing/2017/model3d">
                <am3d:model3d r:embed="rId2">
                  <am3d:spPr>
                    <a:xfrm rot="10800000">
                      <a:off x="0" y="0"/>
                      <a:ext cx="658440" cy="658439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96168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モデル 34">
                <a:extLst>
                  <a:ext uri="{FF2B5EF4-FFF2-40B4-BE49-F238E27FC236}">
                    <a16:creationId xmlns:a16="http://schemas.microsoft.com/office/drawing/2014/main" id="{533F7E94-E36A-F54C-AF8A-EF360F2240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329221" y="14"/>
                <a:ext cx="658440" cy="65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3D モデル 35">
                <a:extLst>
                  <a:ext uri="{FF2B5EF4-FFF2-40B4-BE49-F238E27FC236}">
                    <a16:creationId xmlns:a16="http://schemas.microsoft.com/office/drawing/2014/main" id="{9E018EE3-3FAC-8C4E-8601-40DB0ED8FF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4692282"/>
                  </p:ext>
                </p:extLst>
              </p:nvPr>
            </p:nvGraphicFramePr>
            <p:xfrm rot="10800000">
              <a:off x="329238" y="1306832"/>
              <a:ext cx="658435" cy="658436"/>
            </p:xfrm>
            <a:graphic>
              <a:graphicData uri="http://schemas.microsoft.com/office/drawing/2017/model3d">
                <am3d:model3d r:embed="rId2">
                  <am3d:spPr>
                    <a:xfrm rot="10800000">
                      <a:off x="0" y="0"/>
                      <a:ext cx="658435" cy="658436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9616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3D モデル 35">
                <a:extLst>
                  <a:ext uri="{FF2B5EF4-FFF2-40B4-BE49-F238E27FC236}">
                    <a16:creationId xmlns:a16="http://schemas.microsoft.com/office/drawing/2014/main" id="{9E018EE3-3FAC-8C4E-8601-40DB0ED8FF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329238" y="1306832"/>
                <a:ext cx="658435" cy="658436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タイトル 4">
            <a:extLst>
              <a:ext uri="{FF2B5EF4-FFF2-40B4-BE49-F238E27FC236}">
                <a16:creationId xmlns:a16="http://schemas.microsoft.com/office/drawing/2014/main" id="{B96F1D20-8738-3F45-A6D6-BEF6ED8E6436}"/>
              </a:ext>
            </a:extLst>
          </p:cNvPr>
          <p:cNvSpPr txBox="1">
            <a:spLocks/>
          </p:cNvSpPr>
          <p:nvPr/>
        </p:nvSpPr>
        <p:spPr>
          <a:xfrm>
            <a:off x="162908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コンテンツ プレースホルダー 7">
            <a:extLst>
              <a:ext uri="{FF2B5EF4-FFF2-40B4-BE49-F238E27FC236}">
                <a16:creationId xmlns:a16="http://schemas.microsoft.com/office/drawing/2014/main" id="{1CC7E9C7-9C6E-DE49-BFDE-195041D9E575}"/>
              </a:ext>
            </a:extLst>
          </p:cNvPr>
          <p:cNvSpPr txBox="1">
            <a:spLocks/>
          </p:cNvSpPr>
          <p:nvPr/>
        </p:nvSpPr>
        <p:spPr>
          <a:xfrm>
            <a:off x="171688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9" name="3D モデル 38">
                <a:extLst>
                  <a:ext uri="{FF2B5EF4-FFF2-40B4-BE49-F238E27FC236}">
                    <a16:creationId xmlns:a16="http://schemas.microsoft.com/office/drawing/2014/main" id="{5AB5E0BC-FD54-354A-B9E2-210B56EF6E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4070307"/>
                  </p:ext>
                </p:extLst>
              </p:nvPr>
            </p:nvGraphicFramePr>
            <p:xfrm>
              <a:off x="11551913" y="6199069"/>
              <a:ext cx="660743" cy="66074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60743" cy="660743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1594000" ay="16200000" az="21594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9616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9" name="3D モデル 38">
                <a:extLst>
                  <a:ext uri="{FF2B5EF4-FFF2-40B4-BE49-F238E27FC236}">
                    <a16:creationId xmlns:a16="http://schemas.microsoft.com/office/drawing/2014/main" id="{5AB5E0BC-FD54-354A-B9E2-210B56EF6E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51913" y="6199069"/>
                <a:ext cx="660743" cy="6607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98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モデル 1">
                <a:extLst>
                  <a:ext uri="{FF2B5EF4-FFF2-40B4-BE49-F238E27FC236}">
                    <a16:creationId xmlns:a16="http://schemas.microsoft.com/office/drawing/2014/main" id="{D2CC3482-060B-3B44-B99C-FB50F0C82E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2724380"/>
                  </p:ext>
                </p:extLst>
              </p:nvPr>
            </p:nvGraphicFramePr>
            <p:xfrm>
              <a:off x="329215" y="653235"/>
              <a:ext cx="658458" cy="65845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458" cy="658458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617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モデル 1">
                <a:extLst>
                  <a:ext uri="{FF2B5EF4-FFF2-40B4-BE49-F238E27FC236}">
                    <a16:creationId xmlns:a16="http://schemas.microsoft.com/office/drawing/2014/main" id="{D2CC3482-060B-3B44-B99C-FB50F0C82E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215" y="653235"/>
                <a:ext cx="658458" cy="658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3D モデル 34">
                <a:extLst>
                  <a:ext uri="{FF2B5EF4-FFF2-40B4-BE49-F238E27FC236}">
                    <a16:creationId xmlns:a16="http://schemas.microsoft.com/office/drawing/2014/main" id="{533F7E94-E36A-F54C-AF8A-EF360F2240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9106317"/>
                  </p:ext>
                </p:extLst>
              </p:nvPr>
            </p:nvGraphicFramePr>
            <p:xfrm>
              <a:off x="9" y="1306829"/>
              <a:ext cx="658440" cy="65843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440" cy="658439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96168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モデル 34">
                <a:extLst>
                  <a:ext uri="{FF2B5EF4-FFF2-40B4-BE49-F238E27FC236}">
                    <a16:creationId xmlns:a16="http://schemas.microsoft.com/office/drawing/2014/main" id="{533F7E94-E36A-F54C-AF8A-EF360F2240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" y="1306829"/>
                <a:ext cx="658440" cy="65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3D モデル 35">
                <a:extLst>
                  <a:ext uri="{FF2B5EF4-FFF2-40B4-BE49-F238E27FC236}">
                    <a16:creationId xmlns:a16="http://schemas.microsoft.com/office/drawing/2014/main" id="{9E018EE3-3FAC-8C4E-8601-40DB0ED8FF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6502571"/>
                  </p:ext>
                </p:extLst>
              </p:nvPr>
            </p:nvGraphicFramePr>
            <p:xfrm>
              <a:off x="-3" y="14"/>
              <a:ext cx="658435" cy="65843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8435" cy="658436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 ay="10800000" az="16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9616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3D モデル 35">
                <a:extLst>
                  <a:ext uri="{FF2B5EF4-FFF2-40B4-BE49-F238E27FC236}">
                    <a16:creationId xmlns:a16="http://schemas.microsoft.com/office/drawing/2014/main" id="{9E018EE3-3FAC-8C4E-8601-40DB0ED8FF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" y="14"/>
                <a:ext cx="658435" cy="658436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タイトル 4">
            <a:extLst>
              <a:ext uri="{FF2B5EF4-FFF2-40B4-BE49-F238E27FC236}">
                <a16:creationId xmlns:a16="http://schemas.microsoft.com/office/drawing/2014/main" id="{B96F1D20-8738-3F45-A6D6-BEF6ED8E6436}"/>
              </a:ext>
            </a:extLst>
          </p:cNvPr>
          <p:cNvSpPr txBox="1">
            <a:spLocks/>
          </p:cNvSpPr>
          <p:nvPr/>
        </p:nvSpPr>
        <p:spPr>
          <a:xfrm>
            <a:off x="162908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コンテンツ プレースホルダー 7">
            <a:extLst>
              <a:ext uri="{FF2B5EF4-FFF2-40B4-BE49-F238E27FC236}">
                <a16:creationId xmlns:a16="http://schemas.microsoft.com/office/drawing/2014/main" id="{1CC7E9C7-9C6E-DE49-BFDE-195041D9E575}"/>
              </a:ext>
            </a:extLst>
          </p:cNvPr>
          <p:cNvSpPr txBox="1">
            <a:spLocks/>
          </p:cNvSpPr>
          <p:nvPr/>
        </p:nvSpPr>
        <p:spPr>
          <a:xfrm>
            <a:off x="171688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9" name="3D モデル 38">
                <a:extLst>
                  <a:ext uri="{FF2B5EF4-FFF2-40B4-BE49-F238E27FC236}">
                    <a16:creationId xmlns:a16="http://schemas.microsoft.com/office/drawing/2014/main" id="{5AB5E0BC-FD54-354A-B9E2-210B56EF6E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2608076"/>
                  </p:ext>
                </p:extLst>
              </p:nvPr>
            </p:nvGraphicFramePr>
            <p:xfrm>
              <a:off x="11551434" y="6196182"/>
              <a:ext cx="661696" cy="66651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61696" cy="666512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 ay="21540000" az="54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96169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9" name="3D モデル 38">
                <a:extLst>
                  <a:ext uri="{FF2B5EF4-FFF2-40B4-BE49-F238E27FC236}">
                    <a16:creationId xmlns:a16="http://schemas.microsoft.com/office/drawing/2014/main" id="{5AB5E0BC-FD54-354A-B9E2-210B56EF6E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51434" y="6196182"/>
                <a:ext cx="661696" cy="6665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858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E2645-1EDD-424D-B7D2-1A9855DD9C18}"/>
              </a:ext>
            </a:extLst>
          </p:cNvPr>
          <p:cNvSpPr/>
          <p:nvPr/>
        </p:nvSpPr>
        <p:spPr>
          <a:xfrm rot="10800000">
            <a:off x="826603" y="78626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8605E81-5217-2348-90E0-8C525C79EE63}"/>
              </a:ext>
            </a:extLst>
          </p:cNvPr>
          <p:cNvSpPr/>
          <p:nvPr/>
        </p:nvSpPr>
        <p:spPr>
          <a:xfrm rot="10800000">
            <a:off x="2576155" y="78626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1C3CC6-034C-8143-82BD-475B9EECA31E}"/>
              </a:ext>
            </a:extLst>
          </p:cNvPr>
          <p:cNvSpPr/>
          <p:nvPr/>
        </p:nvSpPr>
        <p:spPr>
          <a:xfrm rot="10800000">
            <a:off x="4309017" y="78626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0C3519-AAB2-7E40-874F-F8C32E13DE67}"/>
              </a:ext>
            </a:extLst>
          </p:cNvPr>
          <p:cNvSpPr/>
          <p:nvPr/>
        </p:nvSpPr>
        <p:spPr>
          <a:xfrm rot="10800000">
            <a:off x="6041880" y="78626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7A661C-930E-814A-8877-220198EB589F}"/>
              </a:ext>
            </a:extLst>
          </p:cNvPr>
          <p:cNvSpPr/>
          <p:nvPr/>
        </p:nvSpPr>
        <p:spPr>
          <a:xfrm rot="10800000">
            <a:off x="7787121" y="78626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A18564-0B08-994D-AEF1-5AE079386C6B}"/>
              </a:ext>
            </a:extLst>
          </p:cNvPr>
          <p:cNvSpPr/>
          <p:nvPr/>
        </p:nvSpPr>
        <p:spPr>
          <a:xfrm rot="10800000">
            <a:off x="9532361" y="78626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32AE69-BF05-9B46-A090-1F7CFD39623B}"/>
              </a:ext>
            </a:extLst>
          </p:cNvPr>
          <p:cNvSpPr/>
          <p:nvPr/>
        </p:nvSpPr>
        <p:spPr>
          <a:xfrm rot="10800000">
            <a:off x="11277602" y="78626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669DDC-A55E-5249-B4E7-3034D42C0ECC}"/>
              </a:ext>
            </a:extLst>
          </p:cNvPr>
          <p:cNvSpPr/>
          <p:nvPr/>
        </p:nvSpPr>
        <p:spPr>
          <a:xfrm rot="10800000">
            <a:off x="826603" y="253150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EF26FD4-8F85-5444-9FDD-C0520411A2E1}"/>
              </a:ext>
            </a:extLst>
          </p:cNvPr>
          <p:cNvSpPr/>
          <p:nvPr/>
        </p:nvSpPr>
        <p:spPr>
          <a:xfrm rot="10800000">
            <a:off x="2576155" y="253150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C06E0E9-A16C-EE48-B7DA-E50D491BC41D}"/>
              </a:ext>
            </a:extLst>
          </p:cNvPr>
          <p:cNvSpPr/>
          <p:nvPr/>
        </p:nvSpPr>
        <p:spPr>
          <a:xfrm rot="10800000">
            <a:off x="4309017" y="253150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267208B-B3B5-A14A-BA78-B41B1DE836DF}"/>
              </a:ext>
            </a:extLst>
          </p:cNvPr>
          <p:cNvSpPr/>
          <p:nvPr/>
        </p:nvSpPr>
        <p:spPr>
          <a:xfrm rot="10800000">
            <a:off x="6041880" y="253150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EF0F974-245A-9A4D-B671-342F5622BD86}"/>
              </a:ext>
            </a:extLst>
          </p:cNvPr>
          <p:cNvSpPr/>
          <p:nvPr/>
        </p:nvSpPr>
        <p:spPr>
          <a:xfrm rot="10800000">
            <a:off x="7787121" y="253150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AD952C8-C2B1-1A44-9D48-10D2331FF7E3}"/>
              </a:ext>
            </a:extLst>
          </p:cNvPr>
          <p:cNvSpPr/>
          <p:nvPr/>
        </p:nvSpPr>
        <p:spPr>
          <a:xfrm rot="10800000">
            <a:off x="9532361" y="253150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65D70B-16B7-B047-9E43-264F5F06199D}"/>
              </a:ext>
            </a:extLst>
          </p:cNvPr>
          <p:cNvSpPr/>
          <p:nvPr/>
        </p:nvSpPr>
        <p:spPr>
          <a:xfrm rot="10800000">
            <a:off x="11277602" y="2531503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BBB3C0-2CF8-3047-A7D8-6A7337F2F8A2}"/>
              </a:ext>
            </a:extLst>
          </p:cNvPr>
          <p:cNvSpPr/>
          <p:nvPr/>
        </p:nvSpPr>
        <p:spPr>
          <a:xfrm rot="10800000">
            <a:off x="826603" y="4264365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864F308-F26E-1D4B-BAC4-72D36B5BFAA3}"/>
              </a:ext>
            </a:extLst>
          </p:cNvPr>
          <p:cNvSpPr/>
          <p:nvPr/>
        </p:nvSpPr>
        <p:spPr>
          <a:xfrm rot="10800000">
            <a:off x="2576155" y="4264365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B3D8C39-A462-4545-8327-E32514CB7070}"/>
              </a:ext>
            </a:extLst>
          </p:cNvPr>
          <p:cNvSpPr/>
          <p:nvPr/>
        </p:nvSpPr>
        <p:spPr>
          <a:xfrm rot="10800000">
            <a:off x="4309017" y="4264365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87CD86B-0FCF-E246-B189-AFED617886FD}"/>
              </a:ext>
            </a:extLst>
          </p:cNvPr>
          <p:cNvSpPr/>
          <p:nvPr/>
        </p:nvSpPr>
        <p:spPr>
          <a:xfrm rot="10800000">
            <a:off x="6041880" y="4264365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99B34F-23B6-7447-9D72-ABF759BC6060}"/>
              </a:ext>
            </a:extLst>
          </p:cNvPr>
          <p:cNvSpPr/>
          <p:nvPr/>
        </p:nvSpPr>
        <p:spPr>
          <a:xfrm rot="10800000">
            <a:off x="7787121" y="4264365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DD879CC-B439-E949-BD04-0C97B75BFCDE}"/>
              </a:ext>
            </a:extLst>
          </p:cNvPr>
          <p:cNvSpPr/>
          <p:nvPr/>
        </p:nvSpPr>
        <p:spPr>
          <a:xfrm rot="10800000">
            <a:off x="9532361" y="4264365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7A233CB-4F53-7645-9713-859DBB16AD8B}"/>
              </a:ext>
            </a:extLst>
          </p:cNvPr>
          <p:cNvSpPr/>
          <p:nvPr/>
        </p:nvSpPr>
        <p:spPr>
          <a:xfrm rot="10800000">
            <a:off x="11277602" y="4264365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9DE0DEC-733D-7B4D-8C28-0E5201AB16AA}"/>
              </a:ext>
            </a:extLst>
          </p:cNvPr>
          <p:cNvSpPr/>
          <p:nvPr/>
        </p:nvSpPr>
        <p:spPr>
          <a:xfrm rot="10800000">
            <a:off x="826603" y="5997228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70F7C94-DF59-4340-A9A4-92A6F1301442}"/>
              </a:ext>
            </a:extLst>
          </p:cNvPr>
          <p:cNvSpPr/>
          <p:nvPr/>
        </p:nvSpPr>
        <p:spPr>
          <a:xfrm rot="10800000">
            <a:off x="2576155" y="5997228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270F40C-4267-D14E-8F6A-ABB9CD736FC8}"/>
              </a:ext>
            </a:extLst>
          </p:cNvPr>
          <p:cNvSpPr/>
          <p:nvPr/>
        </p:nvSpPr>
        <p:spPr>
          <a:xfrm rot="10800000">
            <a:off x="4309017" y="5997228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D3D062C-AE9C-EC49-803F-4CD4FAF7BA7A}"/>
              </a:ext>
            </a:extLst>
          </p:cNvPr>
          <p:cNvSpPr/>
          <p:nvPr/>
        </p:nvSpPr>
        <p:spPr>
          <a:xfrm rot="10800000">
            <a:off x="6041880" y="5997228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237AE87-F54A-DF40-BE3C-7EA3444AFA2B}"/>
              </a:ext>
            </a:extLst>
          </p:cNvPr>
          <p:cNvSpPr/>
          <p:nvPr/>
        </p:nvSpPr>
        <p:spPr>
          <a:xfrm rot="10800000">
            <a:off x="7787121" y="5997228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7D4009-F740-204B-BEDC-EF6C47FB3DD5}"/>
              </a:ext>
            </a:extLst>
          </p:cNvPr>
          <p:cNvSpPr/>
          <p:nvPr/>
        </p:nvSpPr>
        <p:spPr>
          <a:xfrm rot="10800000">
            <a:off x="9532361" y="5997228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A5C4CDB-D19B-E647-8E0F-F4D649606C47}"/>
              </a:ext>
            </a:extLst>
          </p:cNvPr>
          <p:cNvSpPr/>
          <p:nvPr/>
        </p:nvSpPr>
        <p:spPr>
          <a:xfrm rot="10800000">
            <a:off x="11277602" y="5997228"/>
            <a:ext cx="87796" cy="877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E186EF6-9AB1-6C45-BB7E-CF3BFEB3CE36}"/>
              </a:ext>
            </a:extLst>
          </p:cNvPr>
          <p:cNvSpPr txBox="1">
            <a:spLocks/>
          </p:cNvSpPr>
          <p:nvPr/>
        </p:nvSpPr>
        <p:spPr>
          <a:xfrm>
            <a:off x="-35296" y="2913138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454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70</Words>
  <Application>Microsoft Macintosh PowerPoint</Application>
  <PresentationFormat>ワイド画面</PresentationFormat>
  <Paragraphs>13</Paragraphs>
  <Slides>9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8</cp:revision>
  <dcterms:created xsi:type="dcterms:W3CDTF">2021-03-19T14:26:51Z</dcterms:created>
  <dcterms:modified xsi:type="dcterms:W3CDTF">2021-03-19T17:46:45Z</dcterms:modified>
</cp:coreProperties>
</file>