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60" r:id="rId4"/>
    <p:sldId id="264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5A5"/>
    <a:srgbClr val="A59263"/>
    <a:srgbClr val="FADE9A"/>
    <a:srgbClr val="847BA2"/>
    <a:srgbClr val="5EA0AA"/>
    <a:srgbClr val="62E3DD"/>
    <a:srgbClr val="60E3DF"/>
    <a:srgbClr val="3E969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52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4F0EDFA4-6F68-884E-B196-D359A07B1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CF41B19D-0491-A645-A4AB-1DCFB5282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35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4F9CFA4D-E754-F543-BAC4-0D97ABA25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A777ECDB-10EF-2449-B691-D108A179C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627F717-B51E-6B4E-A9DA-BA8DEF44890F}"/>
              </a:ext>
            </a:extLst>
          </p:cNvPr>
          <p:cNvSpPr/>
          <p:nvPr userDrawn="1"/>
        </p:nvSpPr>
        <p:spPr>
          <a:xfrm>
            <a:off x="0" y="3017520"/>
            <a:ext cx="1554480" cy="384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8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C01DCAE4-E16F-6845-9F83-E442EFDCA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707494-DFC3-2A40-BAD4-523D68B9A350}"/>
              </a:ext>
            </a:extLst>
          </p:cNvPr>
          <p:cNvSpPr/>
          <p:nvPr userDrawn="1"/>
        </p:nvSpPr>
        <p:spPr>
          <a:xfrm>
            <a:off x="0" y="0"/>
            <a:ext cx="15544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17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6ECACD-A518-4C40-B2C9-C05A7CAF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612F5A-8371-F04A-894C-A5B4F4D0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0FB3B8-F8B3-F043-B58D-FC70474D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CA10E9-9ED8-0341-BD6C-31AC5AF12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E4C44-0066-6247-8367-EE15D91E2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DCE6D87-9A66-D348-9ACE-36CF8A9B0BC7}"/>
              </a:ext>
            </a:extLst>
          </p:cNvPr>
          <p:cNvSpPr/>
          <p:nvPr/>
        </p:nvSpPr>
        <p:spPr>
          <a:xfrm>
            <a:off x="0" y="0"/>
            <a:ext cx="12185266" cy="6858000"/>
          </a:xfrm>
          <a:prstGeom prst="rect">
            <a:avLst/>
          </a:prstGeom>
          <a:solidFill>
            <a:srgbClr val="FAD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7025F74-E095-5D47-A276-CBF36F3596ED}"/>
              </a:ext>
            </a:extLst>
          </p:cNvPr>
          <p:cNvSpPr/>
          <p:nvPr/>
        </p:nvSpPr>
        <p:spPr>
          <a:xfrm>
            <a:off x="6734" y="0"/>
            <a:ext cx="12185266" cy="6858000"/>
          </a:xfrm>
          <a:prstGeom prst="rect">
            <a:avLst/>
          </a:prstGeom>
          <a:solidFill>
            <a:srgbClr val="A59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2203953-4A14-0643-AEEA-655A2B9A2016}"/>
              </a:ext>
            </a:extLst>
          </p:cNvPr>
          <p:cNvSpPr/>
          <p:nvPr/>
        </p:nvSpPr>
        <p:spPr>
          <a:xfrm>
            <a:off x="6734" y="0"/>
            <a:ext cx="12185266" cy="6858000"/>
          </a:xfrm>
          <a:prstGeom prst="rect">
            <a:avLst/>
          </a:prstGeom>
          <a:solidFill>
            <a:srgbClr val="8B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Flying_pancake" descr="Flying_pancake">
            <a:hlinkClick r:id="" action="ppaction://media"/>
            <a:extLst>
              <a:ext uri="{FF2B5EF4-FFF2-40B4-BE49-F238E27FC236}">
                <a16:creationId xmlns:a16="http://schemas.microsoft.com/office/drawing/2014/main" id="{FF6BE77C-BEC2-3C49-9B23-0A62CF77E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3738" y="-1376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5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1">
            <a:extLst>
              <a:ext uri="{FF2B5EF4-FFF2-40B4-BE49-F238E27FC236}">
                <a16:creationId xmlns:a16="http://schemas.microsoft.com/office/drawing/2014/main" id="{E4CA3B28-BF62-5042-8B42-24B297F967D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9A3F0BD3-8D4B-B74D-8349-C2CACD27C957}"/>
              </a:ext>
            </a:extLst>
          </p:cNvPr>
          <p:cNvSpPr txBox="1">
            <a:spLocks/>
          </p:cNvSpPr>
          <p:nvPr/>
        </p:nvSpPr>
        <p:spPr>
          <a:xfrm>
            <a:off x="-15358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9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-15358" y="3684826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E5BC473-9C9F-484B-A986-B4948AC50183}"/>
              </a:ext>
            </a:extLst>
          </p:cNvPr>
          <p:cNvSpPr/>
          <p:nvPr/>
        </p:nvSpPr>
        <p:spPr>
          <a:xfrm rot="5400000">
            <a:off x="-3521981" y="4184478"/>
            <a:ext cx="1794942" cy="1078428"/>
          </a:xfrm>
          <a:custGeom>
            <a:avLst/>
            <a:gdLst>
              <a:gd name="connsiteX0" fmla="*/ 658718 w 2602330"/>
              <a:gd name="connsiteY0" fmla="*/ 1629212 h 1629211"/>
              <a:gd name="connsiteX1" fmla="*/ 0 w 2602330"/>
              <a:gd name="connsiteY1" fmla="*/ 0 h 1629211"/>
              <a:gd name="connsiteX2" fmla="*/ 2602331 w 2602330"/>
              <a:gd name="connsiteY2" fmla="*/ 159469 h 1629211"/>
              <a:gd name="connsiteX3" fmla="*/ 658718 w 2602330"/>
              <a:gd name="connsiteY3" fmla="*/ 1629212 h 162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330" h="1629211">
                <a:moveTo>
                  <a:pt x="658718" y="1629212"/>
                </a:moveTo>
                <a:lnTo>
                  <a:pt x="0" y="0"/>
                </a:lnTo>
                <a:lnTo>
                  <a:pt x="2602331" y="159469"/>
                </a:lnTo>
                <a:lnTo>
                  <a:pt x="658718" y="1629212"/>
                </a:lnTo>
                <a:close/>
              </a:path>
            </a:pathLst>
          </a:custGeom>
          <a:solidFill>
            <a:srgbClr val="FADE9A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5F4E895-1685-3047-A7FD-E2B3F7C29283}"/>
              </a:ext>
            </a:extLst>
          </p:cNvPr>
          <p:cNvSpPr/>
          <p:nvPr/>
        </p:nvSpPr>
        <p:spPr>
          <a:xfrm rot="5400000">
            <a:off x="-3812338" y="2392408"/>
            <a:ext cx="1913722" cy="725967"/>
          </a:xfrm>
          <a:custGeom>
            <a:avLst/>
            <a:gdLst>
              <a:gd name="connsiteX0" fmla="*/ 0 w 2667127"/>
              <a:gd name="connsiteY0" fmla="*/ 1096792 h 1096791"/>
              <a:gd name="connsiteX1" fmla="*/ 431026 w 2667127"/>
              <a:gd name="connsiteY1" fmla="*/ 0 h 1096791"/>
              <a:gd name="connsiteX2" fmla="*/ 2667128 w 2667127"/>
              <a:gd name="connsiteY2" fmla="*/ 1096792 h 1096791"/>
              <a:gd name="connsiteX3" fmla="*/ 0 w 2667127"/>
              <a:gd name="connsiteY3" fmla="*/ 1096792 h 109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27" h="1096791">
                <a:moveTo>
                  <a:pt x="0" y="1096792"/>
                </a:moveTo>
                <a:lnTo>
                  <a:pt x="431026" y="0"/>
                </a:lnTo>
                <a:lnTo>
                  <a:pt x="2667128" y="1096792"/>
                </a:lnTo>
                <a:lnTo>
                  <a:pt x="0" y="1096792"/>
                </a:lnTo>
                <a:close/>
              </a:path>
            </a:pathLst>
          </a:custGeom>
          <a:solidFill>
            <a:srgbClr val="A59263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248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25AA189-D5C6-3C4C-861A-E8F14DF5DEC7}"/>
              </a:ext>
            </a:extLst>
          </p:cNvPr>
          <p:cNvSpPr/>
          <p:nvPr/>
        </p:nvSpPr>
        <p:spPr>
          <a:xfrm rot="450266">
            <a:off x="831183" y="3462013"/>
            <a:ext cx="3150562" cy="1892905"/>
          </a:xfrm>
          <a:custGeom>
            <a:avLst/>
            <a:gdLst>
              <a:gd name="connsiteX0" fmla="*/ 658718 w 2602330"/>
              <a:gd name="connsiteY0" fmla="*/ 1629212 h 1629211"/>
              <a:gd name="connsiteX1" fmla="*/ 0 w 2602330"/>
              <a:gd name="connsiteY1" fmla="*/ 0 h 1629211"/>
              <a:gd name="connsiteX2" fmla="*/ 2602331 w 2602330"/>
              <a:gd name="connsiteY2" fmla="*/ 159469 h 1629211"/>
              <a:gd name="connsiteX3" fmla="*/ 658718 w 2602330"/>
              <a:gd name="connsiteY3" fmla="*/ 1629212 h 162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330" h="1629211">
                <a:moveTo>
                  <a:pt x="658718" y="1629212"/>
                </a:moveTo>
                <a:lnTo>
                  <a:pt x="0" y="0"/>
                </a:lnTo>
                <a:lnTo>
                  <a:pt x="2602331" y="159469"/>
                </a:lnTo>
                <a:lnTo>
                  <a:pt x="658718" y="1629212"/>
                </a:lnTo>
                <a:close/>
              </a:path>
            </a:pathLst>
          </a:custGeom>
          <a:solidFill>
            <a:srgbClr val="FADE9A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A2500E2-7C82-DD49-91CB-A78A5EB28079}"/>
              </a:ext>
            </a:extLst>
          </p:cNvPr>
          <p:cNvSpPr/>
          <p:nvPr/>
        </p:nvSpPr>
        <p:spPr>
          <a:xfrm rot="450266">
            <a:off x="523059" y="1940856"/>
            <a:ext cx="3359050" cy="1274249"/>
          </a:xfrm>
          <a:custGeom>
            <a:avLst/>
            <a:gdLst>
              <a:gd name="connsiteX0" fmla="*/ 0 w 2667127"/>
              <a:gd name="connsiteY0" fmla="*/ 1096792 h 1096791"/>
              <a:gd name="connsiteX1" fmla="*/ 431026 w 2667127"/>
              <a:gd name="connsiteY1" fmla="*/ 0 h 1096791"/>
              <a:gd name="connsiteX2" fmla="*/ 2667128 w 2667127"/>
              <a:gd name="connsiteY2" fmla="*/ 1096792 h 1096791"/>
              <a:gd name="connsiteX3" fmla="*/ 0 w 2667127"/>
              <a:gd name="connsiteY3" fmla="*/ 1096792 h 109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27" h="1096791">
                <a:moveTo>
                  <a:pt x="0" y="1096792"/>
                </a:moveTo>
                <a:lnTo>
                  <a:pt x="431026" y="0"/>
                </a:lnTo>
                <a:lnTo>
                  <a:pt x="2667128" y="1096792"/>
                </a:lnTo>
                <a:lnTo>
                  <a:pt x="0" y="1096792"/>
                </a:lnTo>
                <a:close/>
              </a:path>
            </a:pathLst>
          </a:custGeom>
          <a:solidFill>
            <a:srgbClr val="A59263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4643607" y="2276486"/>
            <a:ext cx="7548394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4663544" y="3512242"/>
            <a:ext cx="7533320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b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4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9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>
            <a:extLst>
              <a:ext uri="{FF2B5EF4-FFF2-40B4-BE49-F238E27FC236}">
                <a16:creationId xmlns:a16="http://schemas.microsoft.com/office/drawing/2014/main" id="{368BC63D-D2B0-BC4B-92D4-70D1A073ED90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2E24E4A9-BC9F-1945-8C6C-96833D40DBCC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4">
            <a:extLst>
              <a:ext uri="{FF2B5EF4-FFF2-40B4-BE49-F238E27FC236}">
                <a16:creationId xmlns:a16="http://schemas.microsoft.com/office/drawing/2014/main" id="{4E01468C-F31E-114C-9310-EB85A9B4C787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5F3B795D-985E-824D-8E98-9BA6A9AF115B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67</Words>
  <Application>Microsoft Macintosh PowerPoint</Application>
  <PresentationFormat>ワイド画面</PresentationFormat>
  <Paragraphs>12</Paragraphs>
  <Slides>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17</cp:revision>
  <dcterms:created xsi:type="dcterms:W3CDTF">2021-03-19T14:26:51Z</dcterms:created>
  <dcterms:modified xsi:type="dcterms:W3CDTF">2021-04-06T19:46:16Z</dcterms:modified>
</cp:coreProperties>
</file>