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/>
    <p:restoredTop sz="94696"/>
  </p:normalViewPr>
  <p:slideViewPr>
    <p:cSldViewPr snapToGrid="0" snapToObjects="1">
      <p:cViewPr>
        <p:scale>
          <a:sx n="78" d="100"/>
          <a:sy n="78" d="100"/>
        </p:scale>
        <p:origin x="2432" y="2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9B76C8-9C67-6441-816B-403855406C10}"/>
              </a:ext>
            </a:extLst>
          </p:cNvPr>
          <p:cNvSpPr/>
          <p:nvPr/>
        </p:nvSpPr>
        <p:spPr>
          <a:xfrm rot="20411063">
            <a:off x="-3799742" y="9231568"/>
            <a:ext cx="22072730" cy="79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2FEC7C2-2EB7-2D40-A01E-436A04F62EF8}"/>
              </a:ext>
            </a:extLst>
          </p:cNvPr>
          <p:cNvSpPr/>
          <p:nvPr/>
        </p:nvSpPr>
        <p:spPr>
          <a:xfrm rot="12000000">
            <a:off x="-3553150" y="3550512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B07E031-2F31-1B4D-907D-B6412344935E}"/>
              </a:ext>
            </a:extLst>
          </p:cNvPr>
          <p:cNvSpPr/>
          <p:nvPr/>
        </p:nvSpPr>
        <p:spPr>
          <a:xfrm rot="8762020">
            <a:off x="-15692384" y="-7053348"/>
            <a:ext cx="20188700" cy="95948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faint_memory" descr="faint_memory">
            <a:hlinkClick r:id="" action="ppaction://media"/>
            <a:extLst>
              <a:ext uri="{FF2B5EF4-FFF2-40B4-BE49-F238E27FC236}">
                <a16:creationId xmlns:a16="http://schemas.microsoft.com/office/drawing/2014/main" id="{32347385-01B5-3C44-B9C8-A1AC009C5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0223" y="-3481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 advClick="0" advTm="0">
        <p159:morph option="byObject"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9B76C8-9C67-6441-816B-403855406C10}"/>
              </a:ext>
            </a:extLst>
          </p:cNvPr>
          <p:cNvSpPr/>
          <p:nvPr/>
        </p:nvSpPr>
        <p:spPr>
          <a:xfrm rot="20411063">
            <a:off x="-6298014" y="674710"/>
            <a:ext cx="22072730" cy="79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8EB4878-70E5-FD4D-A8E5-6E57B658488B}"/>
              </a:ext>
            </a:extLst>
          </p:cNvPr>
          <p:cNvSpPr/>
          <p:nvPr/>
        </p:nvSpPr>
        <p:spPr>
          <a:xfrm rot="3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EDB2A98-ECBB-3340-BD90-58A6F3937E10}"/>
              </a:ext>
            </a:extLst>
          </p:cNvPr>
          <p:cNvSpPr/>
          <p:nvPr/>
        </p:nvSpPr>
        <p:spPr>
          <a:xfrm rot="6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0F17EA1-F91C-DC40-9D3C-B2E44C52DDE1}"/>
              </a:ext>
            </a:extLst>
          </p:cNvPr>
          <p:cNvSpPr/>
          <p:nvPr/>
        </p:nvSpPr>
        <p:spPr>
          <a:xfrm rot="9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A1175D9-78C2-0A46-9BCA-86B38BCD5D05}"/>
              </a:ext>
            </a:extLst>
          </p:cNvPr>
          <p:cNvSpPr/>
          <p:nvPr/>
        </p:nvSpPr>
        <p:spPr>
          <a:xfrm rot="12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9463963-D4C3-4540-B5A4-42E0777A5135}"/>
              </a:ext>
            </a:extLst>
          </p:cNvPr>
          <p:cNvSpPr/>
          <p:nvPr/>
        </p:nvSpPr>
        <p:spPr>
          <a:xfrm rot="15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26D5258-C010-E546-A8D0-51C46CD32F86}"/>
              </a:ext>
            </a:extLst>
          </p:cNvPr>
          <p:cNvSpPr/>
          <p:nvPr/>
        </p:nvSpPr>
        <p:spPr>
          <a:xfrm rot="18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82F5383-B1D3-6D4E-8F49-FBBAF19E631F}"/>
              </a:ext>
            </a:extLst>
          </p:cNvPr>
          <p:cNvSpPr/>
          <p:nvPr/>
        </p:nvSpPr>
        <p:spPr>
          <a:xfrm rot="21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987DD4-C763-3744-99F4-94B1CD422016}"/>
              </a:ext>
            </a:extLst>
          </p:cNvPr>
          <p:cNvSpPr/>
          <p:nvPr/>
        </p:nvSpPr>
        <p:spPr>
          <a:xfrm rot="24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621E9ED-DC97-B144-AB47-5532374E47F0}"/>
              </a:ext>
            </a:extLst>
          </p:cNvPr>
          <p:cNvSpPr/>
          <p:nvPr/>
        </p:nvSpPr>
        <p:spPr>
          <a:xfrm rot="27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122D32C-D1C5-3143-ACFC-2B4C5B22BE4A}"/>
              </a:ext>
            </a:extLst>
          </p:cNvPr>
          <p:cNvSpPr/>
          <p:nvPr/>
        </p:nvSpPr>
        <p:spPr>
          <a:xfrm rot="30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8E49B9B-C37E-7148-8942-8BF6F8555439}"/>
              </a:ext>
            </a:extLst>
          </p:cNvPr>
          <p:cNvSpPr/>
          <p:nvPr/>
        </p:nvSpPr>
        <p:spPr>
          <a:xfrm rot="33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2EBFC97-5E5F-7B49-A886-3BCADA3E08BD}"/>
              </a:ext>
            </a:extLst>
          </p:cNvPr>
          <p:cNvSpPr/>
          <p:nvPr/>
        </p:nvSpPr>
        <p:spPr>
          <a:xfrm rot="36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8439DDE-34B4-844A-A22F-8E2A58EB908F}"/>
              </a:ext>
            </a:extLst>
          </p:cNvPr>
          <p:cNvSpPr/>
          <p:nvPr/>
        </p:nvSpPr>
        <p:spPr>
          <a:xfrm rot="39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0F90B56-231C-8D48-8CE9-C5FDA56D5A66}"/>
              </a:ext>
            </a:extLst>
          </p:cNvPr>
          <p:cNvSpPr/>
          <p:nvPr/>
        </p:nvSpPr>
        <p:spPr>
          <a:xfrm rot="42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8BE16E2-0860-BD4D-9EDD-F60A449534A7}"/>
              </a:ext>
            </a:extLst>
          </p:cNvPr>
          <p:cNvSpPr/>
          <p:nvPr/>
        </p:nvSpPr>
        <p:spPr>
          <a:xfrm rot="45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795E5A7-8A72-EC45-93C4-BFFE692D9025}"/>
              </a:ext>
            </a:extLst>
          </p:cNvPr>
          <p:cNvSpPr/>
          <p:nvPr/>
        </p:nvSpPr>
        <p:spPr>
          <a:xfrm rot="48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2FEC7C2-2EB7-2D40-A01E-436A04F62EF8}"/>
              </a:ext>
            </a:extLst>
          </p:cNvPr>
          <p:cNvSpPr/>
          <p:nvPr/>
        </p:nvSpPr>
        <p:spPr>
          <a:xfrm rot="51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B07E031-2F31-1B4D-907D-B6412344935E}"/>
              </a:ext>
            </a:extLst>
          </p:cNvPr>
          <p:cNvSpPr/>
          <p:nvPr/>
        </p:nvSpPr>
        <p:spPr>
          <a:xfrm rot="8762020">
            <a:off x="-5768190" y="-1817503"/>
            <a:ext cx="20188700" cy="95948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-15358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3CFE4B9-8B6E-524B-9922-91E940B3C8DB}"/>
              </a:ext>
            </a:extLst>
          </p:cNvPr>
          <p:cNvSpPr/>
          <p:nvPr/>
        </p:nvSpPr>
        <p:spPr>
          <a:xfrm rot="300000">
            <a:off x="-2789256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1853D2A-7DAA-F64E-BEB2-2F049251C65C}"/>
              </a:ext>
            </a:extLst>
          </p:cNvPr>
          <p:cNvSpPr/>
          <p:nvPr/>
        </p:nvSpPr>
        <p:spPr>
          <a:xfrm rot="600000">
            <a:off x="-318682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7FA39C-977C-DE45-9C07-662CED77EC88}"/>
              </a:ext>
            </a:extLst>
          </p:cNvPr>
          <p:cNvSpPr/>
          <p:nvPr/>
        </p:nvSpPr>
        <p:spPr>
          <a:xfrm rot="900000">
            <a:off x="-3489520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622D26C-5205-0B41-9F0A-E60CFC33B5A8}"/>
              </a:ext>
            </a:extLst>
          </p:cNvPr>
          <p:cNvSpPr/>
          <p:nvPr/>
        </p:nvSpPr>
        <p:spPr>
          <a:xfrm rot="1200000">
            <a:off x="-3711212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D2507A-9F37-4945-8CFF-6217EB26D548}"/>
              </a:ext>
            </a:extLst>
          </p:cNvPr>
          <p:cNvSpPr/>
          <p:nvPr/>
        </p:nvSpPr>
        <p:spPr>
          <a:xfrm rot="1500000">
            <a:off x="-3982589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5F4B94F-6189-B54C-B69A-FD9A57EB2B07}"/>
              </a:ext>
            </a:extLst>
          </p:cNvPr>
          <p:cNvSpPr/>
          <p:nvPr/>
        </p:nvSpPr>
        <p:spPr>
          <a:xfrm rot="1800000">
            <a:off x="-4318905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91E6AEF-4684-7143-A622-6E7CBF596CCA}"/>
              </a:ext>
            </a:extLst>
          </p:cNvPr>
          <p:cNvSpPr/>
          <p:nvPr/>
        </p:nvSpPr>
        <p:spPr>
          <a:xfrm rot="2100000">
            <a:off x="-4620443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EB9104E-193C-0443-8575-258F6130FE83}"/>
              </a:ext>
            </a:extLst>
          </p:cNvPr>
          <p:cNvSpPr/>
          <p:nvPr/>
        </p:nvSpPr>
        <p:spPr>
          <a:xfrm rot="2400000">
            <a:off x="-496829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7E4F469-D3E3-F64D-9D5D-EDA72B34DD96}"/>
              </a:ext>
            </a:extLst>
          </p:cNvPr>
          <p:cNvSpPr/>
          <p:nvPr/>
        </p:nvSpPr>
        <p:spPr>
          <a:xfrm rot="2700000">
            <a:off x="-5278046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D44A3BA-828F-9F4A-ACEB-14FE63CCB445}"/>
              </a:ext>
            </a:extLst>
          </p:cNvPr>
          <p:cNvSpPr/>
          <p:nvPr/>
        </p:nvSpPr>
        <p:spPr>
          <a:xfrm rot="3000000">
            <a:off x="-5661828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6E16BB9-2D76-2D48-A442-AD9AD6509897}"/>
              </a:ext>
            </a:extLst>
          </p:cNvPr>
          <p:cNvSpPr/>
          <p:nvPr/>
        </p:nvSpPr>
        <p:spPr>
          <a:xfrm rot="3300000">
            <a:off x="-5970977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11FED53-5A00-2340-9708-C65E5F2F0CC5}"/>
              </a:ext>
            </a:extLst>
          </p:cNvPr>
          <p:cNvSpPr/>
          <p:nvPr/>
        </p:nvSpPr>
        <p:spPr>
          <a:xfrm rot="3600000">
            <a:off x="-6331849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9560B52-36AE-2747-92F4-96B3A81E9148}"/>
              </a:ext>
            </a:extLst>
          </p:cNvPr>
          <p:cNvSpPr/>
          <p:nvPr/>
        </p:nvSpPr>
        <p:spPr>
          <a:xfrm rot="3900000">
            <a:off x="-6765992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7D05A0C-CD47-A645-96BF-42DBB82AC3C4}"/>
              </a:ext>
            </a:extLst>
          </p:cNvPr>
          <p:cNvSpPr/>
          <p:nvPr/>
        </p:nvSpPr>
        <p:spPr>
          <a:xfrm rot="4200000">
            <a:off x="-7194908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D4EE21D-0ED6-BD46-94D3-6A57EF1C4892}"/>
              </a:ext>
            </a:extLst>
          </p:cNvPr>
          <p:cNvSpPr/>
          <p:nvPr/>
        </p:nvSpPr>
        <p:spPr>
          <a:xfrm rot="4500000">
            <a:off x="-7645389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417B72C-0D71-9642-9720-B33EDF635201}"/>
              </a:ext>
            </a:extLst>
          </p:cNvPr>
          <p:cNvSpPr/>
          <p:nvPr/>
        </p:nvSpPr>
        <p:spPr>
          <a:xfrm rot="4800000">
            <a:off x="-792417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AE0A22B-6A1F-E84F-BB9D-2B123176F73B}"/>
              </a:ext>
            </a:extLst>
          </p:cNvPr>
          <p:cNvSpPr/>
          <p:nvPr/>
        </p:nvSpPr>
        <p:spPr>
          <a:xfrm rot="5100000">
            <a:off x="-832397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875241" y="3294490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940727" y="4293560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F4EE9-0DC7-834C-A855-DF75934985F0}"/>
              </a:ext>
            </a:extLst>
          </p:cNvPr>
          <p:cNvSpPr/>
          <p:nvPr/>
        </p:nvSpPr>
        <p:spPr>
          <a:xfrm rot="968982">
            <a:off x="-4567594" y="688616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1FEF65-9BA3-C245-916B-46F7F2A1B643}"/>
              </a:ext>
            </a:extLst>
          </p:cNvPr>
          <p:cNvSpPr/>
          <p:nvPr/>
        </p:nvSpPr>
        <p:spPr>
          <a:xfrm rot="1973779">
            <a:off x="-7112011" y="5892252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F985CE-007A-484F-AB34-49D12C3CB2F4}"/>
              </a:ext>
            </a:extLst>
          </p:cNvPr>
          <p:cNvSpPr/>
          <p:nvPr/>
        </p:nvSpPr>
        <p:spPr>
          <a:xfrm rot="4592969">
            <a:off x="-9676306" y="3770381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ADFBC4-2E93-1C4C-85D6-74AA52B235DD}"/>
              </a:ext>
            </a:extLst>
          </p:cNvPr>
          <p:cNvSpPr/>
          <p:nvPr/>
        </p:nvSpPr>
        <p:spPr>
          <a:xfrm rot="2213003">
            <a:off x="-7675229" y="568684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D31FDF-427F-D040-A18C-B98310CAA858}"/>
              </a:ext>
            </a:extLst>
          </p:cNvPr>
          <p:cNvSpPr/>
          <p:nvPr/>
        </p:nvSpPr>
        <p:spPr>
          <a:xfrm rot="13946039">
            <a:off x="5669711" y="-396736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AA3505-D1C8-A047-8553-4D317BF6FC00}"/>
              </a:ext>
            </a:extLst>
          </p:cNvPr>
          <p:cNvSpPr/>
          <p:nvPr/>
        </p:nvSpPr>
        <p:spPr>
          <a:xfrm rot="11843954">
            <a:off x="1874171" y="-56393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F4EE9-0DC7-834C-A855-DF75934985F0}"/>
              </a:ext>
            </a:extLst>
          </p:cNvPr>
          <p:cNvSpPr/>
          <p:nvPr/>
        </p:nvSpPr>
        <p:spPr>
          <a:xfrm rot="747722">
            <a:off x="-4567594" y="688616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1FEF65-9BA3-C245-916B-46F7F2A1B643}"/>
              </a:ext>
            </a:extLst>
          </p:cNvPr>
          <p:cNvSpPr/>
          <p:nvPr/>
        </p:nvSpPr>
        <p:spPr>
          <a:xfrm rot="2183098">
            <a:off x="-7823565" y="5725999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F985CE-007A-484F-AB34-49D12C3CB2F4}"/>
              </a:ext>
            </a:extLst>
          </p:cNvPr>
          <p:cNvSpPr/>
          <p:nvPr/>
        </p:nvSpPr>
        <p:spPr>
          <a:xfrm rot="5762553">
            <a:off x="-10952547" y="238934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ADFBC4-2E93-1C4C-85D6-74AA52B235DD}"/>
              </a:ext>
            </a:extLst>
          </p:cNvPr>
          <p:cNvSpPr/>
          <p:nvPr/>
        </p:nvSpPr>
        <p:spPr>
          <a:xfrm rot="4268018">
            <a:off x="-9836188" y="3905719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D31FDF-427F-D040-A18C-B98310CAA858}"/>
              </a:ext>
            </a:extLst>
          </p:cNvPr>
          <p:cNvSpPr/>
          <p:nvPr/>
        </p:nvSpPr>
        <p:spPr>
          <a:xfrm rot="15625468">
            <a:off x="5580346" y="-431216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AA3505-D1C8-A047-8553-4D317BF6FC00}"/>
              </a:ext>
            </a:extLst>
          </p:cNvPr>
          <p:cNvSpPr/>
          <p:nvPr/>
        </p:nvSpPr>
        <p:spPr>
          <a:xfrm rot="13117419">
            <a:off x="4286070" y="-479627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F4EE9-0DC7-834C-A855-DF75934985F0}"/>
              </a:ext>
            </a:extLst>
          </p:cNvPr>
          <p:cNvSpPr/>
          <p:nvPr/>
        </p:nvSpPr>
        <p:spPr>
          <a:xfrm rot="968982">
            <a:off x="-7157030" y="660485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1FEF65-9BA3-C245-916B-46F7F2A1B643}"/>
              </a:ext>
            </a:extLst>
          </p:cNvPr>
          <p:cNvSpPr/>
          <p:nvPr/>
        </p:nvSpPr>
        <p:spPr>
          <a:xfrm rot="4770309">
            <a:off x="-10242304" y="4207171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F985CE-007A-484F-AB34-49D12C3CB2F4}"/>
              </a:ext>
            </a:extLst>
          </p:cNvPr>
          <p:cNvSpPr/>
          <p:nvPr/>
        </p:nvSpPr>
        <p:spPr>
          <a:xfrm rot="6854255">
            <a:off x="-11608530" y="563651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ADFBC4-2E93-1C4C-85D6-74AA52B235DD}"/>
              </a:ext>
            </a:extLst>
          </p:cNvPr>
          <p:cNvSpPr/>
          <p:nvPr/>
        </p:nvSpPr>
        <p:spPr>
          <a:xfrm rot="5941107">
            <a:off x="-11074809" y="1599842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D31FDF-427F-D040-A18C-B98310CAA858}"/>
              </a:ext>
            </a:extLst>
          </p:cNvPr>
          <p:cNvSpPr/>
          <p:nvPr/>
        </p:nvSpPr>
        <p:spPr>
          <a:xfrm rot="15768726">
            <a:off x="6205601" y="-341764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AA3505-D1C8-A047-8553-4D317BF6FC00}"/>
              </a:ext>
            </a:extLst>
          </p:cNvPr>
          <p:cNvSpPr/>
          <p:nvPr/>
        </p:nvSpPr>
        <p:spPr>
          <a:xfrm rot="11588518">
            <a:off x="4133958" y="-499505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FDED3">
                  <a:alpha val="64791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</Words>
  <Application>Microsoft Macintosh PowerPoint</Application>
  <PresentationFormat>ワイド画面</PresentationFormat>
  <Paragraphs>10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4</cp:revision>
  <dcterms:created xsi:type="dcterms:W3CDTF">2022-03-16T07:39:41Z</dcterms:created>
  <dcterms:modified xsi:type="dcterms:W3CDTF">2022-03-26T08:13:28Z</dcterms:modified>
</cp:coreProperties>
</file>