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7" r:id="rId5"/>
    <p:sldId id="259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FD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8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304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6B40-14C2-7849-8E80-470D27C75980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FDB5-1493-A348-9CE7-FDB49F0D0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35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FDB5-1493-A348-9CE7-FDB49F0D08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7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316DF-295F-884A-B198-E7666B597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45DE8F-56F4-0D46-AA71-695D2A194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EC084-2E4A-AD46-967E-D35A13B6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564FF-4D86-A246-9F18-72B0892B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BB4FC5-A5D0-3B49-96FA-0B9B6DB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B3B5E-2DCE-4147-B02A-6F36F8CA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12D75B-DA8B-394A-8401-BE04245F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E0BC8-04F2-6A44-9B7A-5C8A274A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52DE31-128D-E340-9750-A0E426DA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D3CDBF-140D-6C49-8461-98A1398A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3F518-156E-9244-98DA-506453E28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79064-AD99-E643-9C4E-AA9AAC48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93FE3-CAD8-2E4A-9447-7343B484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8F173-8944-FC4A-A3AA-4592504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A8E4B-39B0-6E4B-ACD2-638858E0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0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51AEC-8E9E-8E46-BD9B-3D5AECD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E19EA-8DF9-BC4C-9FB0-DA54CAEC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DCD27-3E21-BF46-881F-0FE20BF2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FAFF2B-6B6F-7D4D-B298-EAE0329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79D9B-1331-304C-953B-2DC8BA6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D9BE8-BBC8-AE4C-AB1D-FC03FBB0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862C3-A9AF-4B4A-B63A-3575F2E8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FB51C-94AD-C64F-9A71-C80D205A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1BB95C-17AB-974B-9F13-4172CE9C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2CCDF-88F5-4D40-A642-034A994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1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6A569-9CCC-7C4E-88CA-8479754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90473F-D05D-9C44-867F-6F24E0AE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F6313-DF48-0F4E-B7B4-A717935D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5C8EF-3D80-A84A-8B74-2E39E70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46567-FE34-3548-934E-FE1C0F19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9603B7-1AEA-A940-AE43-4D377CE4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13B26-AE45-8E4C-8468-1C147EEB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86944B-13F0-184C-A24E-CF652A2D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25251A-FEAB-344B-B887-4DB33EFB8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85D852-5066-9344-A153-6556858BC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6726B0-0FC8-4D43-86EF-3C694C62D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D9B6EC-E2DF-1B45-B580-BF8E98C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8C4206-6E4D-3F4B-876E-899F8B23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29ECD3-719B-B44D-A43C-DD5E30CB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1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FB79E-7C2B-8E4A-BEA9-2F8838E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92EF49-E278-5D48-A753-BFD12284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5350A2-628C-4240-9598-D0C60C0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E3485E-0ACC-2C44-B565-950AB3A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88359E-4DA6-464F-AD3A-7EB2FE6E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D61C9D-89B1-BB4F-9DED-C7655B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031E13-915E-DB46-B1B9-4671E66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EEA23-825D-B349-B294-B54C9085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8183E-62EC-1049-92F5-D8523D75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89467-8FDD-7445-BC7F-43F0685A4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C3D9D-C570-E442-9B62-A60C56C8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D9FD3F-E111-9F48-B07C-DB387857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13E96-54B0-914B-80D4-8F9D3D0E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42529-4238-BB4B-9430-0B8738BC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C0888-2681-9545-A000-A3A11264F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3C09CA-ED2F-734B-8914-31F690DA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58364-B38D-F149-82B6-1AE1E698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81EB8A-FE82-434D-ABB8-D390D2F7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DB3E0-C8C4-934F-9D01-99810812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63036E-13E9-6A48-964E-1EFA1F5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11EDE2-CDCE-9447-B636-CFDBBCE5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62DD20-3CC9-D844-9B91-5C8C72B35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77F9E-6424-4E4E-AC7C-868AC62D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E1074-7456-CC42-BE83-B3458DF9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F22DAE91-F70D-4C43-9161-583FF4FF7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Connect_to_Tomorrow" descr="Connect_to_Tomorrow">
            <a:hlinkClick r:id="" action="ppaction://media"/>
            <a:extLst>
              <a:ext uri="{FF2B5EF4-FFF2-40B4-BE49-F238E27FC236}">
                <a16:creationId xmlns:a16="http://schemas.microsoft.com/office/drawing/2014/main" id="{7905DE3D-4C14-3342-8A39-14A6E56AB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0646" y="-13765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背景パターン&#10;&#10;自動的に生成された説明">
            <a:extLst>
              <a:ext uri="{FF2B5EF4-FFF2-40B4-BE49-F238E27FC236}">
                <a16:creationId xmlns:a16="http://schemas.microsoft.com/office/drawing/2014/main" id="{3FDA8E89-A140-2647-A17C-60CE7086D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2149401" y="24717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2169339" y="3707549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6E13DA60-8C49-B941-AD76-54046E1B598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2009" y="2507663"/>
            <a:ext cx="429357" cy="49069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8C5A187-799E-B245-946E-0CBF1309F8F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652" y="1784230"/>
            <a:ext cx="429357" cy="49069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9B70D282-98B6-6A42-877D-7F1FB475179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688" y="1431287"/>
            <a:ext cx="429357" cy="490694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485880C-0378-D24E-BACB-6BF7F6D3AEF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652" y="3223244"/>
            <a:ext cx="429357" cy="49069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8DE776D-41F0-FF4B-A3E9-8FBF8BB3237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7330" y="4083329"/>
            <a:ext cx="429357" cy="49069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1250C83-D475-AF47-8EEF-4E62EC2BAFA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6687" y="3592635"/>
            <a:ext cx="429357" cy="4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1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背景パターン&#10;&#10;自動的に生成された説明">
            <a:extLst>
              <a:ext uri="{FF2B5EF4-FFF2-40B4-BE49-F238E27FC236}">
                <a16:creationId xmlns:a16="http://schemas.microsoft.com/office/drawing/2014/main" id="{98B5FD92-CECF-8B4A-ACDD-ED0BBD6204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8E5B7622-B0F3-3E48-80F2-359AFBFE2E54}"/>
              </a:ext>
            </a:extLst>
          </p:cNvPr>
          <p:cNvSpPr txBox="1">
            <a:spLocks/>
          </p:cNvSpPr>
          <p:nvPr/>
        </p:nvSpPr>
        <p:spPr>
          <a:xfrm>
            <a:off x="1603928" y="25122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chemeClr val="accent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accent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BE15CBB-E300-1049-BA80-F05C861CAD4B}"/>
              </a:ext>
            </a:extLst>
          </p:cNvPr>
          <p:cNvSpPr txBox="1">
            <a:spLocks/>
          </p:cNvSpPr>
          <p:nvPr/>
        </p:nvSpPr>
        <p:spPr>
          <a:xfrm>
            <a:off x="1669414" y="3511363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accent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accent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accent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1F2AB1-5DA1-F344-B0BB-9803073BAC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985" y="2503178"/>
            <a:ext cx="429357" cy="49069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8E47E7F-F82F-3A4E-AA53-9257A6437B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985" y="1781643"/>
            <a:ext cx="429357" cy="4906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36A9BF-7B23-4C49-9D3F-AFB5DB3228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291" y="2864026"/>
            <a:ext cx="429357" cy="4906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56D079-84CC-F24C-911A-CB54D298D4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985" y="3224713"/>
            <a:ext cx="429357" cy="49069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1E85097-56DD-0F41-B303-E1D2679421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985" y="3946248"/>
            <a:ext cx="429357" cy="49069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2AAF985-EBA5-DB4F-BDCC-5D8A570781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722" y="4310591"/>
            <a:ext cx="429357" cy="4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68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背景パターン&#10;&#10;自動的に生成された説明">
            <a:extLst>
              <a:ext uri="{FF2B5EF4-FFF2-40B4-BE49-F238E27FC236}">
                <a16:creationId xmlns:a16="http://schemas.microsoft.com/office/drawing/2014/main" id="{4998F9F4-2E09-EE4B-AC4F-97833F0D0F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DF0364C-7B3C-664C-9160-256859368F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600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1B9A356-0755-DC4C-9E08-9B92AD5F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451" y="478155"/>
            <a:ext cx="429357" cy="49069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15F2F1F-33EC-8E45-A529-1880C8E041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774" y="117307"/>
            <a:ext cx="429357" cy="49069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007D8C0-DD7B-E94E-BBF6-428852A7B0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096" y="478155"/>
            <a:ext cx="429357" cy="4906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BCF57E2-5B3E-3146-A167-7CF1D6B099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582" y="840809"/>
            <a:ext cx="429357" cy="49069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98341EC-4E0A-2440-98D1-CC3A914ED1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276" y="1203463"/>
            <a:ext cx="429357" cy="49069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351BC73-BA17-D74B-ADAF-8B7F904E1A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62583" y="1566117"/>
            <a:ext cx="429357" cy="4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背景パターン&#10;&#10;自動的に生成された説明">
            <a:extLst>
              <a:ext uri="{FF2B5EF4-FFF2-40B4-BE49-F238E27FC236}">
                <a16:creationId xmlns:a16="http://schemas.microsoft.com/office/drawing/2014/main" id="{6B6E74BD-7AF3-8940-A5EF-71FDC595E7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0422DAD-A941-B846-9D7F-D5D8A7236F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600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EA1233C-9395-4946-9F34-7FAA15FD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299" y="478155"/>
            <a:ext cx="429357" cy="49069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9955672-F134-914E-9AC9-48A2372C9E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622" y="117307"/>
            <a:ext cx="429357" cy="49069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A60EEE8-ACE9-884C-902E-EF141E739E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395" y="840809"/>
            <a:ext cx="429357" cy="4906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FAE0753-F9D4-EC48-B2EF-BB50D9073C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16" y="1203463"/>
            <a:ext cx="429357" cy="49069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C719942-81F1-024F-A109-DDF45034AE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6901" y="1574340"/>
            <a:ext cx="429357" cy="49069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6D0B48E-0508-744C-AB50-9C361A42F1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1716" y="-245347"/>
            <a:ext cx="429357" cy="490694"/>
          </a:xfrm>
          <a:prstGeom prst="rect">
            <a:avLst/>
          </a:prstGeom>
        </p:spPr>
      </p:pic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68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背景パターン&#10;&#10;自動的に生成された説明">
            <a:extLst>
              <a:ext uri="{FF2B5EF4-FFF2-40B4-BE49-F238E27FC236}">
                <a16:creationId xmlns:a16="http://schemas.microsoft.com/office/drawing/2014/main" id="{44C0EA3A-042A-A942-BA37-1E6223CFD7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F17379-E9B9-C745-9D61-F3FCC6CAB9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600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EA1233C-9395-4946-9F34-7FAA15FD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299" y="478155"/>
            <a:ext cx="429357" cy="49069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9955672-F134-914E-9AC9-48A2372C9E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622" y="117307"/>
            <a:ext cx="429357" cy="49069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A60EEE8-ACE9-884C-902E-EF141E739E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531" y="840105"/>
            <a:ext cx="429357" cy="4906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FAE0753-F9D4-EC48-B2EF-BB50D9073C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933" y="842056"/>
            <a:ext cx="429357" cy="49069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C719942-81F1-024F-A109-DDF45034AE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1209" y="-245626"/>
            <a:ext cx="429357" cy="49069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6D0B48E-0508-744C-AB50-9C361A42F1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28932" y="114238"/>
            <a:ext cx="429357" cy="490694"/>
          </a:xfrm>
          <a:prstGeom prst="rect">
            <a:avLst/>
          </a:prstGeom>
        </p:spPr>
      </p:pic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08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56</Words>
  <Application>Microsoft Macintosh PowerPoint</Application>
  <PresentationFormat>ワイド画面</PresentationFormat>
  <Paragraphs>11</Paragraphs>
  <Slides>6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8</cp:revision>
  <dcterms:created xsi:type="dcterms:W3CDTF">2022-03-16T07:39:41Z</dcterms:created>
  <dcterms:modified xsi:type="dcterms:W3CDTF">2022-03-29T17:02:48Z</dcterms:modified>
</cp:coreProperties>
</file>