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/>
    <p:restoredTop sz="94702"/>
  </p:normalViewPr>
  <p:slideViewPr>
    <p:cSldViewPr snapToGrid="0" snapToObjects="1">
      <p:cViewPr varScale="1">
        <p:scale>
          <a:sx n="106" d="100"/>
          <a:sy n="106" d="100"/>
        </p:scale>
        <p:origin x="192" y="1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6B40-14C2-7849-8E80-470D27C75980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FDB5-1493-A348-9CE7-FDB49F0D0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FDB5-1493-A348-9CE7-FDB49F0D08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C1556256-DA48-E14E-B528-5BEFE7AFD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87"/>
          <a:stretch/>
        </p:blipFill>
        <p:spPr>
          <a:xfrm>
            <a:off x="-2103" y="0"/>
            <a:ext cx="12194103" cy="6858000"/>
          </a:xfrm>
          <a:prstGeom prst="rect">
            <a:avLst/>
          </a:prstGeom>
        </p:spPr>
      </p:pic>
      <p:pic>
        <p:nvPicPr>
          <p:cNvPr id="3" name="ファンタジーな神社的BGM" descr="ファンタジーな神社的BGM">
            <a:hlinkClick r:id="" action="ppaction://media"/>
            <a:extLst>
              <a:ext uri="{FF2B5EF4-FFF2-40B4-BE49-F238E27FC236}">
                <a16:creationId xmlns:a16="http://schemas.microsoft.com/office/drawing/2014/main" id="{BFAA2219-714F-5F46-BBE7-E257B442E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6749" y="-153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2DBCBD67-2829-8545-8E88-F27F1ABEB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87"/>
          <a:stretch/>
        </p:blipFill>
        <p:spPr>
          <a:xfrm>
            <a:off x="-2103" y="0"/>
            <a:ext cx="12194103" cy="6858000"/>
          </a:xfrm>
          <a:prstGeom prst="rect">
            <a:avLst/>
          </a:prstGeom>
        </p:spPr>
      </p:pic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2149401" y="24717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2169339" y="3707549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5FF5C475-2791-5049-9DA2-EBA9F392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b="24987"/>
          <a:stretch/>
        </p:blipFill>
        <p:spPr>
          <a:xfrm>
            <a:off x="-2104" y="0"/>
            <a:ext cx="12194103" cy="6858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1603928" y="25122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1669414" y="3511363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6F969928-6AB5-A648-A58B-816860FB9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87"/>
          <a:stretch/>
        </p:blipFill>
        <p:spPr>
          <a:xfrm>
            <a:off x="-2103" y="0"/>
            <a:ext cx="12194103" cy="6858000"/>
          </a:xfrm>
          <a:prstGeom prst="rect">
            <a:avLst/>
          </a:prstGeom>
        </p:spPr>
      </p:pic>
      <p:sp>
        <p:nvSpPr>
          <p:cNvPr id="14" name="タイトル 4">
            <a:extLst>
              <a:ext uri="{FF2B5EF4-FFF2-40B4-BE49-F238E27FC236}">
                <a16:creationId xmlns:a16="http://schemas.microsoft.com/office/drawing/2014/main" id="{01733943-B67F-094F-8997-3CA353A70F43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7">
            <a:extLst>
              <a:ext uri="{FF2B5EF4-FFF2-40B4-BE49-F238E27FC236}">
                <a16:creationId xmlns:a16="http://schemas.microsoft.com/office/drawing/2014/main" id="{16D8C2C3-1CD3-8443-8284-3E4A9F365D58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1B94682-B2B0-5342-8BA9-9D55FE7289E6}"/>
              </a:ext>
            </a:extLst>
          </p:cNvPr>
          <p:cNvSpPr/>
          <p:nvPr/>
        </p:nvSpPr>
        <p:spPr>
          <a:xfrm>
            <a:off x="512095" y="0"/>
            <a:ext cx="45719" cy="1748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5D95D927-1ECF-4249-B0D5-F84026B6B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4" b="12494"/>
          <a:stretch/>
        </p:blipFill>
        <p:spPr>
          <a:xfrm>
            <a:off x="-2103" y="0"/>
            <a:ext cx="12194103" cy="6858000"/>
          </a:xfrm>
          <a:prstGeom prst="rect">
            <a:avLst/>
          </a:prstGeom>
        </p:spPr>
      </p:pic>
      <p:sp>
        <p:nvSpPr>
          <p:cNvPr id="15" name="タイトル 4">
            <a:extLst>
              <a:ext uri="{FF2B5EF4-FFF2-40B4-BE49-F238E27FC236}">
                <a16:creationId xmlns:a16="http://schemas.microsoft.com/office/drawing/2014/main" id="{B6FBC1EE-5571-1346-BB5E-85F2AF199BEC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" name="コンテンツ プレースホルダー 7">
            <a:extLst>
              <a:ext uri="{FF2B5EF4-FFF2-40B4-BE49-F238E27FC236}">
                <a16:creationId xmlns:a16="http://schemas.microsoft.com/office/drawing/2014/main" id="{FE702F26-C9E1-7D4B-B86D-C6B892CF04AC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812888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BBFA78-6823-EF44-9542-C91E3F7D2AC4}"/>
              </a:ext>
            </a:extLst>
          </p:cNvPr>
          <p:cNvSpPr/>
          <p:nvPr/>
        </p:nvSpPr>
        <p:spPr>
          <a:xfrm>
            <a:off x="512095" y="0"/>
            <a:ext cx="45719" cy="1748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636DE1F5-DA2D-284E-B415-F2B746A86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28"/>
          <a:stretch/>
        </p:blipFill>
        <p:spPr>
          <a:xfrm>
            <a:off x="-2103" y="0"/>
            <a:ext cx="12194103" cy="6863416"/>
          </a:xfrm>
          <a:prstGeom prst="rect">
            <a:avLst/>
          </a:prstGeom>
        </p:spPr>
      </p:pic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D152F2-8FC1-4446-85F5-787F46D210C3}"/>
              </a:ext>
            </a:extLst>
          </p:cNvPr>
          <p:cNvSpPr/>
          <p:nvPr/>
        </p:nvSpPr>
        <p:spPr>
          <a:xfrm>
            <a:off x="512095" y="0"/>
            <a:ext cx="45719" cy="1748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00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56</Words>
  <Application>Microsoft Macintosh PowerPoint</Application>
  <PresentationFormat>ワイド画面</PresentationFormat>
  <Paragraphs>11</Paragraphs>
  <Slides>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8</cp:revision>
  <dcterms:created xsi:type="dcterms:W3CDTF">2022-03-16T07:39:41Z</dcterms:created>
  <dcterms:modified xsi:type="dcterms:W3CDTF">2022-03-29T16:58:51Z</dcterms:modified>
</cp:coreProperties>
</file>