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ED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92" y="1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6B40-14C2-7849-8E80-470D27C75980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FDB5-1493-A348-9CE7-FDB49F0D0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35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FDB5-1493-A348-9CE7-FDB49F0D08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7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316DF-295F-884A-B198-E7666B597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45DE8F-56F4-0D46-AA71-695D2A19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EC084-2E4A-AD46-967E-D35A13B6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8564FF-4D86-A246-9F18-72B0892B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BB4FC5-A5D0-3B49-96FA-0B9B6DB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B3B5E-2DCE-4147-B02A-6F36F8CA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12D75B-DA8B-394A-8401-BE04245F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E0BC8-04F2-6A44-9B7A-5C8A274A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52DE31-128D-E340-9750-A0E426DA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D3CDBF-140D-6C49-8461-98A1398A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43F518-156E-9244-98DA-506453E28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F79064-AD99-E643-9C4E-AA9AAC48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93FE3-CAD8-2E4A-9447-7343B484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C8F173-8944-FC4A-A3AA-4592504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4A8E4B-39B0-6E4B-ACD2-638858E0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70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51AEC-8E9E-8E46-BD9B-3D5AECD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E19EA-8DF9-BC4C-9FB0-DA54CAEC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DCD27-3E21-BF46-881F-0FE20BF2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AFF2B-6B6F-7D4D-B298-EAE0329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79D9B-1331-304C-953B-2DC8BA6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0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D9BE8-BBC8-AE4C-AB1D-FC03FBB0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4862C3-A9AF-4B4A-B63A-3575F2E8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FB51C-94AD-C64F-9A71-C80D205A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1BB95C-17AB-974B-9F13-4172CE9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2CCDF-88F5-4D40-A642-034A994B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1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6A569-9CCC-7C4E-88CA-8479754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90473F-D05D-9C44-867F-6F24E0AE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CF6313-DF48-0F4E-B7B4-A717935D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5C8EF-3D80-A84A-8B74-2E39E70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46567-FE34-3548-934E-FE1C0F19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9603B7-1AEA-A940-AE43-4D377CE4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13B26-AE45-8E4C-8468-1C147EE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86944B-13F0-184C-A24E-CF652A2D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25251A-FEAB-344B-B887-4DB33EFB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85D852-5066-9344-A153-6556858BC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6726B0-0FC8-4D43-86EF-3C694C62D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D9B6EC-E2DF-1B45-B580-BF8E98C8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C4206-6E4D-3F4B-876E-899F8B23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29ECD3-719B-B44D-A43C-DD5E30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13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79E-7C2B-8E4A-BEA9-2F8838EA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92EF49-E278-5D48-A753-BFD12284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5350A2-628C-4240-9598-D0C60C0B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E3485E-0ACC-2C44-B565-950AB3A5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88359E-4DA6-464F-AD3A-7EB2FE6E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D61C9D-89B1-BB4F-9DED-C7655B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031E13-915E-DB46-B1B9-4671E66E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29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EEA23-825D-B349-B294-B54C908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8183E-62EC-1049-92F5-D8523D75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489467-8FDD-7445-BC7F-43F0685A4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2C3D9D-C570-E442-9B62-A60C56C8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D9FD3F-E111-9F48-B07C-DB387857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13E96-54B0-914B-80D4-8F9D3D0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42529-4238-BB4B-9430-0B8738BC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C0888-2681-9545-A000-A3A11264F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3C09CA-ED2F-734B-8914-31F690DA4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8364-B38D-F149-82B6-1AE1E698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81EB8A-FE82-434D-ABB8-D390D2F7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ADB3E0-C8C4-934F-9D01-99810812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63036E-13E9-6A48-964E-1EFA1F56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1EDE2-CDCE-9447-B636-CFDBBCE5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2DD20-3CC9-D844-9B91-5C8C72B35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8825-5E40-1C4E-BE73-141988FC1065}" type="datetimeFigureOut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77F9E-6424-4E4E-AC7C-868AC62D0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1074-7456-CC42-BE83-B3458DF92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B2C8-67A4-F340-ADEB-EA56F09B8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81661CD-BFBA-364D-BBE2-42FBE94852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ファンタジーな神社的BGM" descr="ファンタジーな神社的BGM">
            <a:hlinkClick r:id="" action="ppaction://media"/>
            <a:extLst>
              <a:ext uri="{FF2B5EF4-FFF2-40B4-BE49-F238E27FC236}">
                <a16:creationId xmlns:a16="http://schemas.microsoft.com/office/drawing/2014/main" id="{BB93F548-0AFC-814C-B0DA-E6B69E42F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6749" y="-153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4F7C102-0A6D-CD4F-9218-D85F75FB0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タイトル 1">
            <a:extLst>
              <a:ext uri="{FF2B5EF4-FFF2-40B4-BE49-F238E27FC236}">
                <a16:creationId xmlns:a16="http://schemas.microsoft.com/office/drawing/2014/main" id="{9A2D4936-885E-994E-BB28-12998B10DA1C}"/>
              </a:ext>
            </a:extLst>
          </p:cNvPr>
          <p:cNvSpPr txBox="1">
            <a:spLocks/>
          </p:cNvSpPr>
          <p:nvPr/>
        </p:nvSpPr>
        <p:spPr>
          <a:xfrm>
            <a:off x="1306439" y="24717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chemeClr val="accent4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accent4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04B4573-3F41-BA44-9BC3-3AFD8ADBD2F6}"/>
              </a:ext>
            </a:extLst>
          </p:cNvPr>
          <p:cNvSpPr txBox="1">
            <a:spLocks/>
          </p:cNvSpPr>
          <p:nvPr/>
        </p:nvSpPr>
        <p:spPr>
          <a:xfrm>
            <a:off x="1326377" y="3707549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accent4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accent4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accent4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91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AB339C12-88E8-D747-AE19-1E5C729C1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</a:blip>
          <a:srcRect t="249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8E5B7622-B0F3-3E48-80F2-359AFBFE2E54}"/>
              </a:ext>
            </a:extLst>
          </p:cNvPr>
          <p:cNvSpPr txBox="1">
            <a:spLocks/>
          </p:cNvSpPr>
          <p:nvPr/>
        </p:nvSpPr>
        <p:spPr>
          <a:xfrm>
            <a:off x="1289603" y="2512293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chemeClr val="accent4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accent4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BE15CBB-E300-1049-BA80-F05C861CAD4B}"/>
              </a:ext>
            </a:extLst>
          </p:cNvPr>
          <p:cNvSpPr txBox="1">
            <a:spLocks/>
          </p:cNvSpPr>
          <p:nvPr/>
        </p:nvSpPr>
        <p:spPr>
          <a:xfrm>
            <a:off x="1355089" y="3511363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accent4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accent4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accent4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96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C6AE82A3-6D68-BC49-86C3-3AB558AE1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タイトル 4">
            <a:extLst>
              <a:ext uri="{FF2B5EF4-FFF2-40B4-BE49-F238E27FC236}">
                <a16:creationId xmlns:a16="http://schemas.microsoft.com/office/drawing/2014/main" id="{01733943-B67F-094F-8997-3CA353A70F43}"/>
              </a:ext>
            </a:extLst>
          </p:cNvPr>
          <p:cNvSpPr txBox="1">
            <a:spLocks/>
          </p:cNvSpPr>
          <p:nvPr/>
        </p:nvSpPr>
        <p:spPr>
          <a:xfrm>
            <a:off x="779223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1.Sample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7">
            <a:extLst>
              <a:ext uri="{FF2B5EF4-FFF2-40B4-BE49-F238E27FC236}">
                <a16:creationId xmlns:a16="http://schemas.microsoft.com/office/drawing/2014/main" id="{16D8C2C3-1CD3-8443-8284-3E4A9F365D58}"/>
              </a:ext>
            </a:extLst>
          </p:cNvPr>
          <p:cNvSpPr txBox="1">
            <a:spLocks/>
          </p:cNvSpPr>
          <p:nvPr/>
        </p:nvSpPr>
        <p:spPr>
          <a:xfrm>
            <a:off x="867017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accent4">
                    <a:lumMod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1B94682-B2B0-5342-8BA9-9D55FE7289E6}"/>
              </a:ext>
            </a:extLst>
          </p:cNvPr>
          <p:cNvSpPr/>
          <p:nvPr/>
        </p:nvSpPr>
        <p:spPr>
          <a:xfrm>
            <a:off x="512095" y="0"/>
            <a:ext cx="45719" cy="1748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48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233D1E6D-8B41-2B48-B639-CE042E1CC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7" b="124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タイトル 4">
            <a:extLst>
              <a:ext uri="{FF2B5EF4-FFF2-40B4-BE49-F238E27FC236}">
                <a16:creationId xmlns:a16="http://schemas.microsoft.com/office/drawing/2014/main" id="{B6FBC1EE-5571-1346-BB5E-85F2AF199BEC}"/>
              </a:ext>
            </a:extLst>
          </p:cNvPr>
          <p:cNvSpPr txBox="1">
            <a:spLocks/>
          </p:cNvSpPr>
          <p:nvPr/>
        </p:nvSpPr>
        <p:spPr>
          <a:xfrm>
            <a:off x="779223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2.Sample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6" name="コンテンツ プレースホルダー 7">
            <a:extLst>
              <a:ext uri="{FF2B5EF4-FFF2-40B4-BE49-F238E27FC236}">
                <a16:creationId xmlns:a16="http://schemas.microsoft.com/office/drawing/2014/main" id="{FE702F26-C9E1-7D4B-B86D-C6B892CF04AC}"/>
              </a:ext>
            </a:extLst>
          </p:cNvPr>
          <p:cNvSpPr txBox="1">
            <a:spLocks/>
          </p:cNvSpPr>
          <p:nvPr/>
        </p:nvSpPr>
        <p:spPr>
          <a:xfrm>
            <a:off x="867017" y="1387601"/>
            <a:ext cx="10812888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accent4">
                    <a:lumMod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BBFA78-6823-EF44-9542-C91E3F7D2AC4}"/>
              </a:ext>
            </a:extLst>
          </p:cNvPr>
          <p:cNvSpPr/>
          <p:nvPr/>
        </p:nvSpPr>
        <p:spPr>
          <a:xfrm>
            <a:off x="512095" y="0"/>
            <a:ext cx="45719" cy="1748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268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581EFD1-C36B-794B-AC0B-F3EB6AFE0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タイトル 4">
            <a:extLst>
              <a:ext uri="{FF2B5EF4-FFF2-40B4-BE49-F238E27FC236}">
                <a16:creationId xmlns:a16="http://schemas.microsoft.com/office/drawing/2014/main" id="{386A1B31-4BEE-1E41-AA23-BF046BA65EFB}"/>
              </a:ext>
            </a:extLst>
          </p:cNvPr>
          <p:cNvSpPr txBox="1">
            <a:spLocks/>
          </p:cNvSpPr>
          <p:nvPr/>
        </p:nvSpPr>
        <p:spPr>
          <a:xfrm>
            <a:off x="779223" y="605491"/>
            <a:ext cx="109006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bg1"/>
                </a:solidFill>
              </a:rPr>
              <a:t>3.Sample heading.</a:t>
            </a:r>
            <a:br>
              <a:rPr lang="en-US" altLang="ja-JP" dirty="0">
                <a:solidFill>
                  <a:schemeClr val="bg1"/>
                </a:solidFill>
              </a:rPr>
            </a:b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1" name="コンテンツ プレースホルダー 7">
            <a:extLst>
              <a:ext uri="{FF2B5EF4-FFF2-40B4-BE49-F238E27FC236}">
                <a16:creationId xmlns:a16="http://schemas.microsoft.com/office/drawing/2014/main" id="{F58FD363-E831-4041-A75C-189916EDAA7D}"/>
              </a:ext>
            </a:extLst>
          </p:cNvPr>
          <p:cNvSpPr txBox="1">
            <a:spLocks/>
          </p:cNvSpPr>
          <p:nvPr/>
        </p:nvSpPr>
        <p:spPr>
          <a:xfrm>
            <a:off x="867017" y="1387601"/>
            <a:ext cx="10900681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accent4">
                    <a:lumMod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3D152F2-8FC1-4446-85F5-787F46D210C3}"/>
              </a:ext>
            </a:extLst>
          </p:cNvPr>
          <p:cNvSpPr/>
          <p:nvPr/>
        </p:nvSpPr>
        <p:spPr>
          <a:xfrm>
            <a:off x="512095" y="0"/>
            <a:ext cx="45719" cy="1748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008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56</Words>
  <Application>Microsoft Macintosh PowerPoint</Application>
  <PresentationFormat>ワイド画面</PresentationFormat>
  <Paragraphs>11</Paragraphs>
  <Slides>6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9</cp:revision>
  <dcterms:created xsi:type="dcterms:W3CDTF">2022-03-16T07:39:41Z</dcterms:created>
  <dcterms:modified xsi:type="dcterms:W3CDTF">2022-03-29T16:58:41Z</dcterms:modified>
</cp:coreProperties>
</file>