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1" r:id="rId3"/>
    <p:sldId id="258" r:id="rId4"/>
    <p:sldId id="257" r:id="rId5"/>
    <p:sldId id="259" r:id="rId6"/>
    <p:sldId id="262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0FDE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91"/>
    <p:restoredTop sz="94702"/>
  </p:normalViewPr>
  <p:slideViewPr>
    <p:cSldViewPr snapToGrid="0" snapToObjects="1">
      <p:cViewPr varScale="1">
        <p:scale>
          <a:sx n="115" d="100"/>
          <a:sy n="115" d="100"/>
        </p:scale>
        <p:origin x="240" y="11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C6B40-14C2-7849-8E80-470D27C75980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1FDB5-1493-A348-9CE7-FDB49F0D0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4356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1FDB5-1493-A348-9CE7-FDB49F0D0898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4730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B316DF-295F-884A-B198-E7666B5978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745DE8F-56F4-0D46-AA71-695D2A1947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B0EC084-2E4A-AD46-967E-D35A13B69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78564FF-4D86-A246-9F18-72B0892B9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1BB4FC5-A5D0-3B49-96FA-0B9B6DB44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5157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3B3B5E-2DCE-4147-B02A-6F36F8CA2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512D75B-DA8B-394A-8401-BE04245F05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0E0BC8-04F2-6A44-9B7A-5C8A274A7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252DE31-128D-E340-9750-A0E426DA7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CD3CDBF-140D-6C49-8461-98A1398A8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11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A43F518-156E-9244-98DA-506453E28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2F79064-AD99-E643-9C4E-AA9AAC4801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1B93FE3-CAD8-2E4A-9447-7343B4840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8C8F173-8944-FC4A-A3AA-459250472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A4A8E4B-39B0-6E4B-ACD2-638858E0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6707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A51AEC-8E9E-8E46-BD9B-3D5AECDAE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90E19EA-8DF9-BC4C-9FB0-DA54CAEC3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DCDCD27-3E21-BF46-881F-0FE20BF2F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5FAFF2B-6B6F-7D4D-B298-EAE03293C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079D9B-1331-304C-953B-2DC8BA6D0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8087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1D9BE8-BBC8-AE4C-AB1D-FC03FBB00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74862C3-A9AF-4B4A-B63A-3575F2E8C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FFB51C-94AD-C64F-9A71-C80D205A4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21BB95C-17AB-974B-9F13-4172CE9CB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012CCDF-88F5-4D40-A642-034A994BF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4167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36A569-9CCC-7C4E-88CA-847975428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D90473F-D05D-9C44-867F-6F24E0AEB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5CF6313-DF48-0F4E-B7B4-A717935D24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F25C8EF-3D80-A84A-8B74-2E39E704C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5C46567-FE34-3548-934E-FE1C0F19A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09603B7-1AEA-A940-AE43-4D377CE40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8327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413B26-AE45-8E4C-8468-1C147EEBB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C86944B-13F0-184C-A24E-CF652A2D9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B25251A-FEAB-344B-B887-4DB33EFB8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D85D852-5066-9344-A153-6556858BC5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46726B0-0FC8-4D43-86EF-3C694C62DE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DD9B6EC-E2DF-1B45-B580-BF8E98C8C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78C4206-6E4D-3F4B-876E-899F8B231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029ECD3-719B-B44D-A43C-DD5E30CB8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3137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CFB79E-7C2B-8E4A-BEA9-2F8838EA0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992EF49-E278-5D48-A753-BFD122845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C5350A2-628C-4240-9598-D0C60C0B4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FE3485E-0ACC-2C44-B565-950AB3A5F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062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188359E-4DA6-464F-AD3A-7EB2FE6EA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7D61C9D-89B1-BB4F-9DED-C7655B761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A031E13-915E-DB46-B1B9-4671E66E7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6290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8EEA23-825D-B349-B294-B54C90850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BE8183E-62EC-1049-92F5-D8523D756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2489467-8FDD-7445-BC7F-43F0685A48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D2C3D9D-C570-E442-9B62-A60C56C8B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DD9FD3F-E111-9F48-B07C-DB3878576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CE13E96-54B0-914B-80D4-8F9D3D0E5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5489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D42529-4238-BB4B-9430-0B8738BC5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16C0888-2681-9545-A000-A3A11264F8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73C09CA-ED2F-734B-8914-31F690DA4A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1758364-B38D-F149-82B6-1AE1E698F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A81EB8A-FE82-434D-ABB8-D390D2F7A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BADB3E0-C8C4-934F-9D01-998108127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9336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363036E-13E9-6A48-964E-1EFA1F56B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711EDE2-CDCE-9447-B636-CFDBBCE5F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762DD20-3CC9-D844-9B91-5C8C72B358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48825-5E40-1C4E-BE73-141988FC1065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8877F9E-6424-4E4E-AC7C-868AC62D00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2FE1074-7456-CC42-BE83-B3458DF92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4093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背景パターン&#10;&#10;自動的に生成された説明">
            <a:extLst>
              <a:ext uri="{FF2B5EF4-FFF2-40B4-BE49-F238E27FC236}">
                <a16:creationId xmlns:a16="http://schemas.microsoft.com/office/drawing/2014/main" id="{FC844823-2359-434A-A519-211877B5A0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562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Midnight_Scape" descr="Midnight_Scape">
            <a:hlinkClick r:id="" action="ppaction://media"/>
            <a:extLst>
              <a:ext uri="{FF2B5EF4-FFF2-40B4-BE49-F238E27FC236}">
                <a16:creationId xmlns:a16="http://schemas.microsoft.com/office/drawing/2014/main" id="{DF0444E9-D002-5349-A6AF-E8789470DC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51934" y="-156117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70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背景パターン&#10;&#10;自動的に生成された説明">
            <a:extLst>
              <a:ext uri="{FF2B5EF4-FFF2-40B4-BE49-F238E27FC236}">
                <a16:creationId xmlns:a16="http://schemas.microsoft.com/office/drawing/2014/main" id="{723F1CC8-7EA8-364A-B591-317EAE7EE9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62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40534CE-EEB5-3347-93B8-FE991AF485ED}"/>
              </a:ext>
            </a:extLst>
          </p:cNvPr>
          <p:cNvSpPr/>
          <p:nvPr/>
        </p:nvSpPr>
        <p:spPr>
          <a:xfrm>
            <a:off x="-4489" y="-13380"/>
            <a:ext cx="12192000" cy="6871380"/>
          </a:xfrm>
          <a:prstGeom prst="rect">
            <a:avLst/>
          </a:prstGeom>
          <a:gradFill>
            <a:gsLst>
              <a:gs pos="34000">
                <a:schemeClr val="tx1">
                  <a:alpha val="58000"/>
                </a:schemeClr>
              </a:gs>
              <a:gs pos="100000">
                <a:schemeClr val="bg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タイトル 1">
            <a:extLst>
              <a:ext uri="{FF2B5EF4-FFF2-40B4-BE49-F238E27FC236}">
                <a16:creationId xmlns:a16="http://schemas.microsoft.com/office/drawing/2014/main" id="{9A2D4936-885E-994E-BB28-12998B10DA1C}"/>
              </a:ext>
            </a:extLst>
          </p:cNvPr>
          <p:cNvSpPr txBox="1">
            <a:spLocks/>
          </p:cNvSpPr>
          <p:nvPr/>
        </p:nvSpPr>
        <p:spPr>
          <a:xfrm>
            <a:off x="2149401" y="2471793"/>
            <a:ext cx="12231785" cy="13255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sz="4400" kern="1200">
                <a:solidFill>
                  <a:schemeClr val="bg1"/>
                </a:solidFill>
                <a:latin typeface="+mn-lt"/>
                <a:ea typeface="+mj-ea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altLang="ja-JP" sz="6000" spc="300" dirty="0"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Sample heading.</a:t>
            </a:r>
            <a:endParaRPr lang="ja-JP" altLang="en-US" sz="6000" spc="300"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6" name="コンテンツ プレースホルダー 2">
            <a:extLst>
              <a:ext uri="{FF2B5EF4-FFF2-40B4-BE49-F238E27FC236}">
                <a16:creationId xmlns:a16="http://schemas.microsoft.com/office/drawing/2014/main" id="{804B4573-3F41-BA44-9BC3-3AFD8ADBD2F6}"/>
              </a:ext>
            </a:extLst>
          </p:cNvPr>
          <p:cNvSpPr txBox="1">
            <a:spLocks/>
          </p:cNvSpPr>
          <p:nvPr/>
        </p:nvSpPr>
        <p:spPr>
          <a:xfrm>
            <a:off x="2169339" y="3707549"/>
            <a:ext cx="12207358" cy="10445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ja-JP" spc="300" dirty="0">
                <a:solidFill>
                  <a:schemeClr val="bg1"/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Sample heading. Click to add text.</a:t>
            </a:r>
            <a:endParaRPr lang="ja-JP" altLang="en-US" spc="300">
              <a:solidFill>
                <a:schemeClr val="bg1"/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lnSpc>
                <a:spcPct val="150000"/>
              </a:lnSpc>
              <a:buNone/>
            </a:pPr>
            <a:endParaRPr lang="ja-JP" altLang="en-US" spc="300">
              <a:solidFill>
                <a:schemeClr val="bg1"/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79137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背景パターン&#10;&#10;自動的に生成された説明">
            <a:extLst>
              <a:ext uri="{FF2B5EF4-FFF2-40B4-BE49-F238E27FC236}">
                <a16:creationId xmlns:a16="http://schemas.microsoft.com/office/drawing/2014/main" id="{BB15E7EA-C992-3749-9BEA-9FED0C437B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591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05FC9A8-9D2C-1045-8DD2-907BD65A986B}"/>
              </a:ext>
            </a:extLst>
          </p:cNvPr>
          <p:cNvSpPr/>
          <p:nvPr/>
        </p:nvSpPr>
        <p:spPr>
          <a:xfrm>
            <a:off x="0" y="-13380"/>
            <a:ext cx="12192000" cy="6871380"/>
          </a:xfrm>
          <a:prstGeom prst="rect">
            <a:avLst/>
          </a:prstGeom>
          <a:gradFill>
            <a:gsLst>
              <a:gs pos="34000">
                <a:schemeClr val="tx1">
                  <a:alpha val="58000"/>
                </a:schemeClr>
              </a:gs>
              <a:gs pos="100000">
                <a:schemeClr val="bg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8E5B7622-B0F3-3E48-80F2-359AFBFE2E54}"/>
              </a:ext>
            </a:extLst>
          </p:cNvPr>
          <p:cNvSpPr txBox="1">
            <a:spLocks/>
          </p:cNvSpPr>
          <p:nvPr/>
        </p:nvSpPr>
        <p:spPr>
          <a:xfrm>
            <a:off x="1603928" y="2512293"/>
            <a:ext cx="12231785" cy="13255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sz="4400" kern="1200">
                <a:solidFill>
                  <a:schemeClr val="bg1"/>
                </a:solidFill>
                <a:latin typeface="+mn-lt"/>
                <a:ea typeface="+mj-ea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altLang="ja-JP" sz="6000" spc="300" dirty="0"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Sample heading.</a:t>
            </a:r>
            <a:endParaRPr lang="ja-JP" altLang="en-US" sz="6000" spc="300"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EBE15CBB-E300-1049-BA80-F05C861CAD4B}"/>
              </a:ext>
            </a:extLst>
          </p:cNvPr>
          <p:cNvSpPr txBox="1">
            <a:spLocks/>
          </p:cNvSpPr>
          <p:nvPr/>
        </p:nvSpPr>
        <p:spPr>
          <a:xfrm>
            <a:off x="1669414" y="3511363"/>
            <a:ext cx="12207358" cy="10445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ja-JP" spc="300">
                <a:solidFill>
                  <a:schemeClr val="bg1"/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Sample heading. Click to add text.</a:t>
            </a:r>
            <a:endParaRPr lang="ja-JP" altLang="en-US" spc="300">
              <a:solidFill>
                <a:schemeClr val="bg1"/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lnSpc>
                <a:spcPct val="150000"/>
              </a:lnSpc>
              <a:buNone/>
            </a:pPr>
            <a:endParaRPr lang="ja-JP" altLang="en-US" spc="300">
              <a:solidFill>
                <a:schemeClr val="bg1"/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39689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背景パターン&#10;&#10;自動的に生成された説明">
            <a:extLst>
              <a:ext uri="{FF2B5EF4-FFF2-40B4-BE49-F238E27FC236}">
                <a16:creationId xmlns:a16="http://schemas.microsoft.com/office/drawing/2014/main" id="{F7CFDDC6-AA56-7947-8C7F-C51E2F5FB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58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5FE5B86-5E4D-6A41-839F-7C90303CD606}"/>
              </a:ext>
            </a:extLst>
          </p:cNvPr>
          <p:cNvSpPr/>
          <p:nvPr/>
        </p:nvSpPr>
        <p:spPr>
          <a:xfrm>
            <a:off x="0" y="0"/>
            <a:ext cx="12192000" cy="6871380"/>
          </a:xfrm>
          <a:prstGeom prst="rect">
            <a:avLst/>
          </a:prstGeom>
          <a:gradFill>
            <a:gsLst>
              <a:gs pos="48000">
                <a:schemeClr val="tx1"/>
              </a:gs>
              <a:gs pos="100000">
                <a:schemeClr val="bg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タイトル 4">
            <a:extLst>
              <a:ext uri="{FF2B5EF4-FFF2-40B4-BE49-F238E27FC236}">
                <a16:creationId xmlns:a16="http://schemas.microsoft.com/office/drawing/2014/main" id="{01733943-B67F-094F-8997-3CA353A70F43}"/>
              </a:ext>
            </a:extLst>
          </p:cNvPr>
          <p:cNvSpPr txBox="1">
            <a:spLocks/>
          </p:cNvSpPr>
          <p:nvPr/>
        </p:nvSpPr>
        <p:spPr>
          <a:xfrm>
            <a:off x="779223" y="605491"/>
            <a:ext cx="10900682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dirty="0">
                <a:solidFill>
                  <a:schemeClr val="bg1"/>
                </a:solidFill>
              </a:rPr>
              <a:t>1.Sample heading.</a:t>
            </a:r>
            <a:br>
              <a:rPr lang="en-US" altLang="ja-JP" dirty="0">
                <a:solidFill>
                  <a:schemeClr val="bg1"/>
                </a:solidFill>
              </a:rPr>
            </a:br>
            <a:endParaRPr lang="ja-JP" altLang="en-US">
              <a:solidFill>
                <a:schemeClr val="bg1"/>
              </a:solidFill>
            </a:endParaRPr>
          </a:p>
        </p:txBody>
      </p:sp>
      <p:sp>
        <p:nvSpPr>
          <p:cNvPr id="15" name="コンテンツ プレースホルダー 7">
            <a:extLst>
              <a:ext uri="{FF2B5EF4-FFF2-40B4-BE49-F238E27FC236}">
                <a16:creationId xmlns:a16="http://schemas.microsoft.com/office/drawing/2014/main" id="{16D8C2C3-1CD3-8443-8284-3E4A9F365D58}"/>
              </a:ext>
            </a:extLst>
          </p:cNvPr>
          <p:cNvSpPr txBox="1">
            <a:spLocks/>
          </p:cNvSpPr>
          <p:nvPr/>
        </p:nvSpPr>
        <p:spPr>
          <a:xfrm>
            <a:off x="867017" y="1387601"/>
            <a:ext cx="10900681" cy="5031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dirty="0">
                <a:solidFill>
                  <a:schemeClr val="bg1"/>
                </a:solidFill>
              </a:rPr>
              <a:t>1.Sample heading.</a:t>
            </a:r>
            <a:endParaRPr lang="ja-JP" altLang="en-US">
              <a:solidFill>
                <a:schemeClr val="bg1"/>
              </a:solidFill>
            </a:endParaRPr>
          </a:p>
        </p:txBody>
      </p:sp>
      <p:pic>
        <p:nvPicPr>
          <p:cNvPr id="9" name="グラフィックス 8">
            <a:extLst>
              <a:ext uri="{FF2B5EF4-FFF2-40B4-BE49-F238E27FC236}">
                <a16:creationId xmlns:a16="http://schemas.microsoft.com/office/drawing/2014/main" id="{C632791F-46C7-534A-B45D-5D1F57477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99335" y="104891"/>
            <a:ext cx="1078558" cy="214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863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背景パターン&#10;&#10;自動的に生成された説明">
            <a:extLst>
              <a:ext uri="{FF2B5EF4-FFF2-40B4-BE49-F238E27FC236}">
                <a16:creationId xmlns:a16="http://schemas.microsoft.com/office/drawing/2014/main" id="{A499D435-B227-7649-BEBA-A7F2C16179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57" b="7627"/>
          <a:stretch/>
        </p:blipFill>
        <p:spPr>
          <a:xfrm>
            <a:off x="0" y="13380"/>
            <a:ext cx="12192000" cy="6858000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20DF20-1BA6-6542-B63B-8315E1D4F1C4}"/>
              </a:ext>
            </a:extLst>
          </p:cNvPr>
          <p:cNvSpPr/>
          <p:nvPr/>
        </p:nvSpPr>
        <p:spPr>
          <a:xfrm>
            <a:off x="0" y="0"/>
            <a:ext cx="12192000" cy="6871380"/>
          </a:xfrm>
          <a:prstGeom prst="rect">
            <a:avLst/>
          </a:prstGeom>
          <a:gradFill>
            <a:gsLst>
              <a:gs pos="48000">
                <a:schemeClr val="tx1"/>
              </a:gs>
              <a:gs pos="100000">
                <a:schemeClr val="bg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タイトル 4">
            <a:extLst>
              <a:ext uri="{FF2B5EF4-FFF2-40B4-BE49-F238E27FC236}">
                <a16:creationId xmlns:a16="http://schemas.microsoft.com/office/drawing/2014/main" id="{C0020BFC-C4CF-264E-B61B-8229BE7AFD92}"/>
              </a:ext>
            </a:extLst>
          </p:cNvPr>
          <p:cNvSpPr txBox="1">
            <a:spLocks/>
          </p:cNvSpPr>
          <p:nvPr/>
        </p:nvSpPr>
        <p:spPr>
          <a:xfrm>
            <a:off x="779223" y="605491"/>
            <a:ext cx="10900682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dirty="0">
                <a:solidFill>
                  <a:schemeClr val="bg1"/>
                </a:solidFill>
              </a:rPr>
              <a:t>2.Sample heading.</a:t>
            </a:r>
            <a:br>
              <a:rPr lang="en-US" altLang="ja-JP" dirty="0">
                <a:solidFill>
                  <a:schemeClr val="bg1"/>
                </a:solidFill>
              </a:rPr>
            </a:br>
            <a:endParaRPr lang="ja-JP" altLang="en-US">
              <a:solidFill>
                <a:schemeClr val="bg1"/>
              </a:solidFill>
            </a:endParaRPr>
          </a:p>
        </p:txBody>
      </p:sp>
      <p:sp>
        <p:nvSpPr>
          <p:cNvPr id="9" name="コンテンツ プレースホルダー 7">
            <a:extLst>
              <a:ext uri="{FF2B5EF4-FFF2-40B4-BE49-F238E27FC236}">
                <a16:creationId xmlns:a16="http://schemas.microsoft.com/office/drawing/2014/main" id="{303CC483-B784-FE4E-869C-7C688A67F36E}"/>
              </a:ext>
            </a:extLst>
          </p:cNvPr>
          <p:cNvSpPr txBox="1">
            <a:spLocks/>
          </p:cNvSpPr>
          <p:nvPr/>
        </p:nvSpPr>
        <p:spPr>
          <a:xfrm>
            <a:off x="867017" y="1387601"/>
            <a:ext cx="10900681" cy="5031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dirty="0">
                <a:solidFill>
                  <a:schemeClr val="bg1"/>
                </a:solidFill>
              </a:rPr>
              <a:t>2.Sample heading.</a:t>
            </a:r>
            <a:endParaRPr lang="ja-JP" altLang="en-US">
              <a:solidFill>
                <a:schemeClr val="bg1"/>
              </a:solidFill>
            </a:endParaRPr>
          </a:p>
        </p:txBody>
      </p:sp>
      <p:pic>
        <p:nvPicPr>
          <p:cNvPr id="10" name="グラフィックス 9">
            <a:extLst>
              <a:ext uri="{FF2B5EF4-FFF2-40B4-BE49-F238E27FC236}">
                <a16:creationId xmlns:a16="http://schemas.microsoft.com/office/drawing/2014/main" id="{B7508009-7A91-E047-A830-3BA6267234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-299335" y="119882"/>
            <a:ext cx="1078558" cy="214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2684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背景パターン&#10;&#10;自動的に生成された説明">
            <a:extLst>
              <a:ext uri="{FF2B5EF4-FFF2-40B4-BE49-F238E27FC236}">
                <a16:creationId xmlns:a16="http://schemas.microsoft.com/office/drawing/2014/main" id="{44464F32-91BF-D04F-BF09-0BFEA6AC4D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19" b="16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FA305A9-79F1-9846-8BD4-29CBC042590E}"/>
              </a:ext>
            </a:extLst>
          </p:cNvPr>
          <p:cNvSpPr/>
          <p:nvPr/>
        </p:nvSpPr>
        <p:spPr>
          <a:xfrm>
            <a:off x="0" y="0"/>
            <a:ext cx="12192000" cy="6871380"/>
          </a:xfrm>
          <a:prstGeom prst="rect">
            <a:avLst/>
          </a:prstGeom>
          <a:gradFill>
            <a:gsLst>
              <a:gs pos="48000">
                <a:schemeClr val="tx1"/>
              </a:gs>
              <a:gs pos="100000">
                <a:schemeClr val="bg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タイトル 4">
            <a:extLst>
              <a:ext uri="{FF2B5EF4-FFF2-40B4-BE49-F238E27FC236}">
                <a16:creationId xmlns:a16="http://schemas.microsoft.com/office/drawing/2014/main" id="{3DF3540B-B757-014A-B7F0-8E3CF772C0E3}"/>
              </a:ext>
            </a:extLst>
          </p:cNvPr>
          <p:cNvSpPr txBox="1">
            <a:spLocks/>
          </p:cNvSpPr>
          <p:nvPr/>
        </p:nvSpPr>
        <p:spPr>
          <a:xfrm>
            <a:off x="779223" y="605491"/>
            <a:ext cx="10900682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dirty="0">
                <a:solidFill>
                  <a:schemeClr val="bg1"/>
                </a:solidFill>
              </a:rPr>
              <a:t>3.Sample heading.</a:t>
            </a:r>
            <a:br>
              <a:rPr lang="en-US" altLang="ja-JP" dirty="0">
                <a:solidFill>
                  <a:schemeClr val="bg1"/>
                </a:solidFill>
              </a:rPr>
            </a:br>
            <a:endParaRPr lang="ja-JP" altLang="en-US">
              <a:solidFill>
                <a:schemeClr val="bg1"/>
              </a:solidFill>
            </a:endParaRPr>
          </a:p>
        </p:txBody>
      </p:sp>
      <p:sp>
        <p:nvSpPr>
          <p:cNvPr id="9" name="コンテンツ プレースホルダー 7">
            <a:extLst>
              <a:ext uri="{FF2B5EF4-FFF2-40B4-BE49-F238E27FC236}">
                <a16:creationId xmlns:a16="http://schemas.microsoft.com/office/drawing/2014/main" id="{8D6340CD-2F92-A249-B4B5-859665832574}"/>
              </a:ext>
            </a:extLst>
          </p:cNvPr>
          <p:cNvSpPr txBox="1">
            <a:spLocks/>
          </p:cNvSpPr>
          <p:nvPr/>
        </p:nvSpPr>
        <p:spPr>
          <a:xfrm>
            <a:off x="867017" y="1387601"/>
            <a:ext cx="10900681" cy="5031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dirty="0">
                <a:solidFill>
                  <a:schemeClr val="bg1"/>
                </a:solidFill>
              </a:rPr>
              <a:t>3.Sample heading.</a:t>
            </a:r>
            <a:endParaRPr lang="ja-JP" altLang="en-US">
              <a:solidFill>
                <a:schemeClr val="bg1"/>
              </a:solidFill>
            </a:endParaRPr>
          </a:p>
        </p:txBody>
      </p:sp>
      <p:pic>
        <p:nvPicPr>
          <p:cNvPr id="10" name="グラフィックス 9">
            <a:extLst>
              <a:ext uri="{FF2B5EF4-FFF2-40B4-BE49-F238E27FC236}">
                <a16:creationId xmlns:a16="http://schemas.microsoft.com/office/drawing/2014/main" id="{1F3D3BB1-BA9D-C345-A7BA-FFCB5F878F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000000">
            <a:off x="-434245" y="-378298"/>
            <a:ext cx="1078558" cy="214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0082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56</Words>
  <Application>Microsoft Macintosh PowerPoint</Application>
  <PresentationFormat>ワイド画面</PresentationFormat>
  <Paragraphs>11</Paragraphs>
  <Slides>6</Slides>
  <Notes>1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0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 t</dc:creator>
  <cp:lastModifiedBy>k t</cp:lastModifiedBy>
  <cp:revision>9</cp:revision>
  <dcterms:created xsi:type="dcterms:W3CDTF">2022-03-16T07:39:41Z</dcterms:created>
  <dcterms:modified xsi:type="dcterms:W3CDTF">2022-03-29T17:00:55Z</dcterms:modified>
</cp:coreProperties>
</file>