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7" r:id="rId5"/>
    <p:sldId id="263" r:id="rId6"/>
    <p:sldId id="264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FD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/>
    <p:restoredTop sz="94702"/>
  </p:normalViewPr>
  <p:slideViewPr>
    <p:cSldViewPr snapToGrid="0" snapToObjects="1">
      <p:cViewPr varScale="1">
        <p:scale>
          <a:sx n="115" d="100"/>
          <a:sy n="115" d="100"/>
        </p:scale>
        <p:origin x="240" y="1128"/>
      </p:cViewPr>
      <p:guideLst>
        <p:guide orient="horz" pos="2160"/>
        <p:guide pos="3840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6B40-14C2-7849-8E80-470D27C75980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FDB5-1493-A348-9CE7-FDB49F0D0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35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FDB5-1493-A348-9CE7-FDB49F0D089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7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316DF-295F-884A-B198-E7666B597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45DE8F-56F4-0D46-AA71-695D2A194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EC084-2E4A-AD46-967E-D35A13B6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564FF-4D86-A246-9F18-72B0892B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BB4FC5-A5D0-3B49-96FA-0B9B6DB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B3B5E-2DCE-4147-B02A-6F36F8CA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12D75B-DA8B-394A-8401-BE04245F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E0BC8-04F2-6A44-9B7A-5C8A274A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52DE31-128D-E340-9750-A0E426DA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D3CDBF-140D-6C49-8461-98A1398A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43F518-156E-9244-98DA-506453E28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F79064-AD99-E643-9C4E-AA9AAC48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B93FE3-CAD8-2E4A-9447-7343B484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8F173-8944-FC4A-A3AA-4592504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A8E4B-39B0-6E4B-ACD2-638858E0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70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51AEC-8E9E-8E46-BD9B-3D5AECD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E19EA-8DF9-BC4C-9FB0-DA54CAEC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DCD27-3E21-BF46-881F-0FE20BF2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FAFF2B-6B6F-7D4D-B298-EAE0329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079D9B-1331-304C-953B-2DC8BA6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D9BE8-BBC8-AE4C-AB1D-FC03FBB0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4862C3-A9AF-4B4A-B63A-3575F2E8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FB51C-94AD-C64F-9A71-C80D205A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1BB95C-17AB-974B-9F13-4172CE9C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12CCDF-88F5-4D40-A642-034A994B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1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6A569-9CCC-7C4E-88CA-8479754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90473F-D05D-9C44-867F-6F24E0AEB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F6313-DF48-0F4E-B7B4-A717935D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5C8EF-3D80-A84A-8B74-2E39E70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C46567-FE34-3548-934E-FE1C0F19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9603B7-1AEA-A940-AE43-4D377CE4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32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13B26-AE45-8E4C-8468-1C147EEB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86944B-13F0-184C-A24E-CF652A2D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25251A-FEAB-344B-B887-4DB33EFB8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85D852-5066-9344-A153-6556858BC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6726B0-0FC8-4D43-86EF-3C694C62D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D9B6EC-E2DF-1B45-B580-BF8E98C8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8C4206-6E4D-3F4B-876E-899F8B23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29ECD3-719B-B44D-A43C-DD5E30CB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1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FB79E-7C2B-8E4A-BEA9-2F8838EA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92EF49-E278-5D48-A753-BFD12284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5350A2-628C-4240-9598-D0C60C0B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E3485E-0ACC-2C44-B565-950AB3A5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88359E-4DA6-464F-AD3A-7EB2FE6E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D61C9D-89B1-BB4F-9DED-C7655B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031E13-915E-DB46-B1B9-4671E66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EEA23-825D-B349-B294-B54C9085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8183E-62EC-1049-92F5-D8523D75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489467-8FDD-7445-BC7F-43F0685A4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C3D9D-C570-E442-9B62-A60C56C8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D9FD3F-E111-9F48-B07C-DB387857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13E96-54B0-914B-80D4-8F9D3D0E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4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42529-4238-BB4B-9430-0B8738BC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6C0888-2681-9545-A000-A3A11264F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3C09CA-ED2F-734B-8914-31F690DA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58364-B38D-F149-82B6-1AE1E698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81EB8A-FE82-434D-ABB8-D390D2F7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DB3E0-C8C4-934F-9D01-99810812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63036E-13E9-6A48-964E-1EFA1F56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11EDE2-CDCE-9447-B636-CFDBBCE5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62DD20-3CC9-D844-9B91-5C8C72B35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77F9E-6424-4E4E-AC7C-868AC62D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E1074-7456-CC42-BE83-B3458DF9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&#10;&#10;自動的に生成された説明">
            <a:extLst>
              <a:ext uri="{FF2B5EF4-FFF2-40B4-BE49-F238E27FC236}">
                <a16:creationId xmlns:a16="http://schemas.microsoft.com/office/drawing/2014/main" id="{E2E6F913-5976-0242-BC46-249FB4BA9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663"/>
          <a:stretch/>
        </p:blipFill>
        <p:spPr>
          <a:xfrm>
            <a:off x="0" y="0"/>
            <a:ext cx="12214398" cy="6864690"/>
          </a:xfrm>
          <a:prstGeom prst="rect">
            <a:avLst/>
          </a:prstGeom>
        </p:spPr>
      </p:pic>
      <p:pic>
        <p:nvPicPr>
          <p:cNvPr id="3" name="Midnight_Scape" descr="Midnight_Scape">
            <a:hlinkClick r:id="" action="ppaction://media"/>
            <a:extLst>
              <a:ext uri="{FF2B5EF4-FFF2-40B4-BE49-F238E27FC236}">
                <a16:creationId xmlns:a16="http://schemas.microsoft.com/office/drawing/2014/main" id="{B6EB6AF9-CB05-294C-83D0-7C82EC8DC3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1934" y="-15611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背景パターン&#10;&#10;自動的に生成された説明">
            <a:extLst>
              <a:ext uri="{FF2B5EF4-FFF2-40B4-BE49-F238E27FC236}">
                <a16:creationId xmlns:a16="http://schemas.microsoft.com/office/drawing/2014/main" id="{3B59FF87-EA88-CD43-A52D-BAD31A328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63"/>
          <a:stretch/>
        </p:blipFill>
        <p:spPr>
          <a:xfrm>
            <a:off x="0" y="0"/>
            <a:ext cx="12214398" cy="686469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499AC21-F45B-3743-B425-B67AC2E73BFA}"/>
              </a:ext>
            </a:extLst>
          </p:cNvPr>
          <p:cNvSpPr/>
          <p:nvPr/>
        </p:nvSpPr>
        <p:spPr>
          <a:xfrm>
            <a:off x="-4489" y="-13380"/>
            <a:ext cx="12192000" cy="6871380"/>
          </a:xfrm>
          <a:prstGeom prst="rect">
            <a:avLst/>
          </a:prstGeom>
          <a:gradFill>
            <a:gsLst>
              <a:gs pos="4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タイトル 1">
            <a:extLst>
              <a:ext uri="{FF2B5EF4-FFF2-40B4-BE49-F238E27FC236}">
                <a16:creationId xmlns:a16="http://schemas.microsoft.com/office/drawing/2014/main" id="{9A2D4936-885E-994E-BB28-12998B10DA1C}"/>
              </a:ext>
            </a:extLst>
          </p:cNvPr>
          <p:cNvSpPr txBox="1">
            <a:spLocks/>
          </p:cNvSpPr>
          <p:nvPr/>
        </p:nvSpPr>
        <p:spPr>
          <a:xfrm>
            <a:off x="1220011" y="2471793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chemeClr val="accent2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accent2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04B4573-3F41-BA44-9BC3-3AFD8ADBD2F6}"/>
              </a:ext>
            </a:extLst>
          </p:cNvPr>
          <p:cNvSpPr txBox="1">
            <a:spLocks/>
          </p:cNvSpPr>
          <p:nvPr/>
        </p:nvSpPr>
        <p:spPr>
          <a:xfrm>
            <a:off x="1239949" y="3707549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accent2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accent2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accent2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913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&#10;&#10;自動的に生成された説明">
            <a:extLst>
              <a:ext uri="{FF2B5EF4-FFF2-40B4-BE49-F238E27FC236}">
                <a16:creationId xmlns:a16="http://schemas.microsoft.com/office/drawing/2014/main" id="{6F37D3C4-AE3C-E14D-A1BA-20FC28FF2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74"/>
          <a:stretch/>
        </p:blipFill>
        <p:spPr>
          <a:xfrm flipH="1">
            <a:off x="-2" y="-1"/>
            <a:ext cx="12191999" cy="686469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05FC9A8-9D2C-1045-8DD2-907BD65A986B}"/>
              </a:ext>
            </a:extLst>
          </p:cNvPr>
          <p:cNvSpPr/>
          <p:nvPr/>
        </p:nvSpPr>
        <p:spPr>
          <a:xfrm>
            <a:off x="0" y="-6690"/>
            <a:ext cx="12192000" cy="6871380"/>
          </a:xfrm>
          <a:prstGeom prst="rect">
            <a:avLst/>
          </a:prstGeom>
          <a:gradFill>
            <a:gsLst>
              <a:gs pos="4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E5B7622-B0F3-3E48-80F2-359AFBFE2E54}"/>
              </a:ext>
            </a:extLst>
          </p:cNvPr>
          <p:cNvSpPr txBox="1">
            <a:spLocks/>
          </p:cNvSpPr>
          <p:nvPr/>
        </p:nvSpPr>
        <p:spPr>
          <a:xfrm>
            <a:off x="1092200" y="2512293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chemeClr val="accent2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accent2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BE15CBB-E300-1049-BA80-F05C861CAD4B}"/>
              </a:ext>
            </a:extLst>
          </p:cNvPr>
          <p:cNvSpPr txBox="1">
            <a:spLocks/>
          </p:cNvSpPr>
          <p:nvPr/>
        </p:nvSpPr>
        <p:spPr>
          <a:xfrm>
            <a:off x="1157686" y="3511363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>
                <a:solidFill>
                  <a:schemeClr val="accent2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accent2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accent2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968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722E26AB-7079-8947-A24F-45B608978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26"/>
          <a:stretch/>
        </p:blipFill>
        <p:spPr>
          <a:xfrm>
            <a:off x="-1" y="0"/>
            <a:ext cx="12192951" cy="687138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5FE5B86-5E4D-6A41-839F-7C90303CD606}"/>
              </a:ext>
            </a:extLst>
          </p:cNvPr>
          <p:cNvSpPr/>
          <p:nvPr/>
        </p:nvSpPr>
        <p:spPr>
          <a:xfrm>
            <a:off x="0" y="0"/>
            <a:ext cx="12192000" cy="6871380"/>
          </a:xfrm>
          <a:prstGeom prst="rect">
            <a:avLst/>
          </a:prstGeom>
          <a:gradFill>
            <a:gsLst>
              <a:gs pos="70000">
                <a:schemeClr val="bg1"/>
              </a:gs>
              <a:gs pos="100000">
                <a:schemeClr val="bg1">
                  <a:alpha val="38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4">
            <a:extLst>
              <a:ext uri="{FF2B5EF4-FFF2-40B4-BE49-F238E27FC236}">
                <a16:creationId xmlns:a16="http://schemas.microsoft.com/office/drawing/2014/main" id="{01733943-B67F-094F-8997-3CA353A70F43}"/>
              </a:ext>
            </a:extLst>
          </p:cNvPr>
          <p:cNvSpPr txBox="1">
            <a:spLocks/>
          </p:cNvSpPr>
          <p:nvPr/>
        </p:nvSpPr>
        <p:spPr>
          <a:xfrm>
            <a:off x="990899" y="605491"/>
            <a:ext cx="109006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</a:br>
            <a:endParaRPr lang="ja-JP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コンテンツ プレースホルダー 7">
            <a:extLst>
              <a:ext uri="{FF2B5EF4-FFF2-40B4-BE49-F238E27FC236}">
                <a16:creationId xmlns:a16="http://schemas.microsoft.com/office/drawing/2014/main" id="{16D8C2C3-1CD3-8443-8284-3E4A9F365D58}"/>
              </a:ext>
            </a:extLst>
          </p:cNvPr>
          <p:cNvSpPr txBox="1">
            <a:spLocks/>
          </p:cNvSpPr>
          <p:nvPr/>
        </p:nvSpPr>
        <p:spPr>
          <a:xfrm>
            <a:off x="1078693" y="1387601"/>
            <a:ext cx="10900681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C632791F-46C7-534A-B45D-5D1F57477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891634">
            <a:off x="-220219" y="-685054"/>
            <a:ext cx="689181" cy="13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722E26AB-7079-8947-A24F-45B608978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13" b="7713"/>
          <a:stretch/>
        </p:blipFill>
        <p:spPr>
          <a:xfrm>
            <a:off x="-1" y="0"/>
            <a:ext cx="12192951" cy="687138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94FBE13-E146-4E40-BC3C-7379EDA4D61A}"/>
              </a:ext>
            </a:extLst>
          </p:cNvPr>
          <p:cNvSpPr/>
          <p:nvPr/>
        </p:nvSpPr>
        <p:spPr>
          <a:xfrm>
            <a:off x="0" y="0"/>
            <a:ext cx="12192000" cy="6871380"/>
          </a:xfrm>
          <a:prstGeom prst="rect">
            <a:avLst/>
          </a:prstGeom>
          <a:gradFill>
            <a:gsLst>
              <a:gs pos="70000">
                <a:schemeClr val="bg1"/>
              </a:gs>
              <a:gs pos="100000">
                <a:schemeClr val="bg1">
                  <a:alpha val="38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4">
            <a:extLst>
              <a:ext uri="{FF2B5EF4-FFF2-40B4-BE49-F238E27FC236}">
                <a16:creationId xmlns:a16="http://schemas.microsoft.com/office/drawing/2014/main" id="{01733943-B67F-094F-8997-3CA353A70F43}"/>
              </a:ext>
            </a:extLst>
          </p:cNvPr>
          <p:cNvSpPr txBox="1">
            <a:spLocks/>
          </p:cNvSpPr>
          <p:nvPr/>
        </p:nvSpPr>
        <p:spPr>
          <a:xfrm>
            <a:off x="1004406" y="605491"/>
            <a:ext cx="109006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</a:br>
            <a:endParaRPr lang="ja-JP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コンテンツ プレースホルダー 7">
            <a:extLst>
              <a:ext uri="{FF2B5EF4-FFF2-40B4-BE49-F238E27FC236}">
                <a16:creationId xmlns:a16="http://schemas.microsoft.com/office/drawing/2014/main" id="{16D8C2C3-1CD3-8443-8284-3E4A9F365D58}"/>
              </a:ext>
            </a:extLst>
          </p:cNvPr>
          <p:cNvSpPr txBox="1">
            <a:spLocks/>
          </p:cNvSpPr>
          <p:nvPr/>
        </p:nvSpPr>
        <p:spPr>
          <a:xfrm>
            <a:off x="1092200" y="1387601"/>
            <a:ext cx="10900681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C632791F-46C7-534A-B45D-5D1F57477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821814">
            <a:off x="-272151" y="-875661"/>
            <a:ext cx="1078558" cy="21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81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722E26AB-7079-8947-A24F-45B608978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6"/>
          <a:stretch/>
        </p:blipFill>
        <p:spPr>
          <a:xfrm>
            <a:off x="-1" y="0"/>
            <a:ext cx="12192951" cy="687138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45036A6-84FF-5C40-BE88-03CF55ECE84A}"/>
              </a:ext>
            </a:extLst>
          </p:cNvPr>
          <p:cNvSpPr/>
          <p:nvPr/>
        </p:nvSpPr>
        <p:spPr>
          <a:xfrm>
            <a:off x="0" y="0"/>
            <a:ext cx="12192000" cy="6871380"/>
          </a:xfrm>
          <a:prstGeom prst="rect">
            <a:avLst/>
          </a:prstGeom>
          <a:gradFill>
            <a:gsLst>
              <a:gs pos="70000">
                <a:schemeClr val="bg1"/>
              </a:gs>
              <a:gs pos="100000">
                <a:schemeClr val="bg1">
                  <a:alpha val="38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4">
            <a:extLst>
              <a:ext uri="{FF2B5EF4-FFF2-40B4-BE49-F238E27FC236}">
                <a16:creationId xmlns:a16="http://schemas.microsoft.com/office/drawing/2014/main" id="{01733943-B67F-094F-8997-3CA353A70F43}"/>
              </a:ext>
            </a:extLst>
          </p:cNvPr>
          <p:cNvSpPr txBox="1">
            <a:spLocks/>
          </p:cNvSpPr>
          <p:nvPr/>
        </p:nvSpPr>
        <p:spPr>
          <a:xfrm>
            <a:off x="1001116" y="605491"/>
            <a:ext cx="109006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</a:br>
            <a:endParaRPr lang="ja-JP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コンテンツ プレースホルダー 7">
            <a:extLst>
              <a:ext uri="{FF2B5EF4-FFF2-40B4-BE49-F238E27FC236}">
                <a16:creationId xmlns:a16="http://schemas.microsoft.com/office/drawing/2014/main" id="{16D8C2C3-1CD3-8443-8284-3E4A9F365D58}"/>
              </a:ext>
            </a:extLst>
          </p:cNvPr>
          <p:cNvSpPr txBox="1">
            <a:spLocks/>
          </p:cNvSpPr>
          <p:nvPr/>
        </p:nvSpPr>
        <p:spPr>
          <a:xfrm>
            <a:off x="1088910" y="1387601"/>
            <a:ext cx="10900681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C632791F-46C7-534A-B45D-5D1F57477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951525">
            <a:off x="-423445" y="-1236603"/>
            <a:ext cx="1078558" cy="21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85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56</Words>
  <Application>Microsoft Macintosh PowerPoint</Application>
  <PresentationFormat>ワイド画面</PresentationFormat>
  <Paragraphs>11</Paragraphs>
  <Slides>6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10</cp:revision>
  <dcterms:created xsi:type="dcterms:W3CDTF">2022-03-16T07:39:41Z</dcterms:created>
  <dcterms:modified xsi:type="dcterms:W3CDTF">2022-03-29T17:01:03Z</dcterms:modified>
</cp:coreProperties>
</file>