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53F"/>
    <a:srgbClr val="4D8402"/>
    <a:srgbClr val="007800"/>
    <a:srgbClr val="000078"/>
    <a:srgbClr val="603813"/>
    <a:srgbClr val="000000"/>
    <a:srgbClr val="505000"/>
    <a:srgbClr val="00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208" y="7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20D107-4735-3642-8648-4C20FD4CFFB7}" type="datetimeFigureOut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18CC1E-96FD-AF47-B150-9F910ABEA8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22E45C0-BC31-3041-A658-0EE37319D84C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41AE-55CC-C343-8F31-4B5A395E9635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A360-A3CE-5543-936D-64D91BF297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48E5-10EB-FD4B-B219-2EBD3831A6F6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2264-40A7-2147-A2D0-4C8FA836E7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FC8A-031D-174C-B4B8-A458E274285F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23A3-42D9-6941-8D3B-8FB292F416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640C-FBDE-3F4E-A748-3AD0232FC598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A95B-9858-F84E-8979-EB257F8A00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8AFD-6569-3749-978A-7C40A820912D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2595-5333-2049-AFAB-5415255F0A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24F3-08BD-AF44-88CB-6D3EDC13E8F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99C2-8016-B24A-A204-719AA16F1C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B77-2FDD-9B4A-B0C2-058EC2A7A6F6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D144-3FC4-A24A-95B7-0F77737C4FF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1F63-1B48-7842-97A4-8C6876FC9745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F379-088C-AB41-8D8B-7804AF06A6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7D5A-147F-7D45-B0DA-B7BF046C050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8B8B-7936-F84E-BD74-D271FEE6D4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7E12-D98C-A040-B818-7E5DFF0FC970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DDAF-B1E3-784E-B4F1-560567CB87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1AD6-5E46-0E4F-A513-992DB7A02B7C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BC07-7245-9140-9977-2858F8B8D7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7A12B2A-5AC0-3A4B-81DA-CC2189683117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90B94BB-FCEE-6D41-BEE6-41BFB7344E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ctrTitle"/>
          </p:nvPr>
        </p:nvSpPr>
        <p:spPr>
          <a:xfrm>
            <a:off x="1874838" y="2670175"/>
            <a:ext cx="7772400" cy="920750"/>
          </a:xfrm>
        </p:spPr>
        <p:txBody>
          <a:bodyPr anchor="t"/>
          <a:lstStyle/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Sample heading. Click to add text.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1874838" y="3482975"/>
            <a:ext cx="7772400" cy="711200"/>
          </a:xfrm>
        </p:spPr>
        <p:txBody>
          <a:bodyPr/>
          <a:lstStyle/>
          <a:p>
            <a:pPr eaLnBrk="1" hangingPunct="1"/>
            <a:r>
              <a:rPr lang="en-US" altLang="ja-JP" sz="3000">
                <a:solidFill>
                  <a:schemeClr val="bg1"/>
                </a:solidFill>
              </a:rPr>
              <a:t>Sample heading. Click to add text.</a:t>
            </a:r>
            <a:endParaRPr lang="ja-JP" altLang="en-US" sz="3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/>
        </p:nvSpPr>
        <p:spPr bwMode="auto">
          <a:xfrm>
            <a:off x="382588" y="284163"/>
            <a:ext cx="1155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Sample heading. Click to add text.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6387" name="コンテンツ プレースホルダ 2"/>
          <p:cNvSpPr>
            <a:spLocks noGrp="1"/>
          </p:cNvSpPr>
          <p:nvPr/>
        </p:nvSpPr>
        <p:spPr bwMode="auto">
          <a:xfrm>
            <a:off x="382588" y="1030288"/>
            <a:ext cx="115506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chemeClr val="bg1"/>
                </a:solidFill>
              </a:rPr>
              <a:t>Sample heading. Click to add text.</a:t>
            </a:r>
            <a:endParaRPr lang="ja-JP" altLang="en-US" sz="280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501438" y="6450013"/>
            <a:ext cx="590550" cy="317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P-01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34</Words>
  <Application>Microsoft Macintosh PowerPoint</Application>
  <PresentationFormat>ワイド画面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ＭＳ Ｐゴシック</vt:lpstr>
      <vt:lpstr>Calibri</vt:lpstr>
      <vt:lpstr>tem_B26_a</vt:lpstr>
      <vt:lpstr>Sample heading. Click to add text.</vt:lpstr>
      <vt:lpstr>PowerPoint プレゼンテーション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t k</cp:lastModifiedBy>
  <cp:revision>28</cp:revision>
  <dcterms:modified xsi:type="dcterms:W3CDTF">2016-09-26T18:24:19Z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