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53F"/>
    <a:srgbClr val="4D8402"/>
    <a:srgbClr val="007800"/>
    <a:srgbClr val="000078"/>
    <a:srgbClr val="603813"/>
    <a:srgbClr val="000000"/>
    <a:srgbClr val="505000"/>
    <a:srgbClr val="00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208" y="7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7EDC6D-C7A9-8B42-BB8E-00F95742580A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5B52B0-9858-C94C-A74F-9E0A270DF8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04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5494CE-3BDA-6340-A616-51C98C51BDC8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E914-213A-3142-A9C7-0C9CD667AF28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4A67-C4C6-834F-A587-36437CF9A5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594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72A3-8A3C-C040-AC08-7AD877FB547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DCDE-B545-3D4F-9119-A4D1B64A95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59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CB3A-F08D-884A-8A44-2878977634D9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4C7A-AB98-E34A-933C-5B24591F79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07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A1BD-58A2-CC40-BF87-B6E040AEA47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2B9F-F872-D147-8F9D-0CD8C22D31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62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51A3-0715-924C-9B48-E88156436C1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16A2-9DA7-E142-A0B3-9AF0C3D700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90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A842-98C2-ED4F-8D82-B7B133566533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E11-4006-5E4C-86F0-BE9C1C7143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80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2C34-3472-9645-9B6B-9F2C46A2C96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41A1-B61E-CC4C-9ECF-1B901F2AE0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65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627A-104A-8841-9BCA-0AF3B16C17A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C88B-072B-4E4C-8CA2-92999F73E6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75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D009-CA4D-364B-8D0D-0C67FDF640C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76EB-B6CD-FD4C-AA1B-E35B880560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84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911E-6469-B044-92EE-6528A43CD3B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830A-0D2B-D047-B5B7-5CDD0EE308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1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E237-D42D-5A4E-BF5C-6CDFEBD1BFCB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FAC2-3FBE-0C43-8C59-4B4997BC1D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2ACE023-A2BD-794B-B0B2-198095D0A73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5E69388-3D39-E047-88EC-95B42E1D10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3633788" y="2670175"/>
            <a:ext cx="7772400" cy="920750"/>
          </a:xfrm>
        </p:spPr>
        <p:txBody>
          <a:bodyPr anchor="t"/>
          <a:lstStyle/>
          <a:p>
            <a:pPr algn="l" eaLnBrk="1" hangingPunct="1"/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3633788" y="3482975"/>
            <a:ext cx="7772400" cy="711200"/>
          </a:xfrm>
        </p:spPr>
        <p:txBody>
          <a:bodyPr/>
          <a:lstStyle/>
          <a:p>
            <a:pPr algn="l" eaLnBrk="1" hangingPunct="1"/>
            <a:r>
              <a:rPr lang="en-US" altLang="ja-JP" sz="3000">
                <a:solidFill>
                  <a:schemeClr val="bg1"/>
                </a:solidFill>
              </a:rPr>
              <a:t>Sample heading. Click to add text.</a:t>
            </a:r>
            <a:endParaRPr lang="ja-JP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3298825" y="284163"/>
            <a:ext cx="8634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3298825" y="1030288"/>
            <a:ext cx="86344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chemeClr val="bg1"/>
                </a:solidFill>
              </a:rPr>
              <a:t>Sample heading. Click to add text.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29</cp:revision>
  <dcterms:modified xsi:type="dcterms:W3CDTF">2016-09-26T18:24:31Z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