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653F"/>
    <a:srgbClr val="4D8402"/>
    <a:srgbClr val="007800"/>
    <a:srgbClr val="000078"/>
    <a:srgbClr val="603813"/>
    <a:srgbClr val="000000"/>
    <a:srgbClr val="505000"/>
    <a:srgbClr val="00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208" y="7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E6D7B1-0AAC-A74D-B404-48B116AADB63}" type="datetimeFigureOut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C4F9C0-CC06-1E4A-914E-62F6D44481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86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AE7457A-1B75-A149-BFE5-A74DE6991583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4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09C2-CDD5-C34D-863B-77ABB0177C0D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C47A-E375-D749-B720-88DE18A0DF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036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B59E-AF25-FC48-951F-62C1AAFF1470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4423-0A35-524D-BE60-D0C9447EF9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357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36C0-120A-7849-8399-0741F8C66B55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19B6-DADC-5145-9A81-07B4516FBB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416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D56D-2ECF-6D42-83CC-60916E4D55E9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C14-02D7-9649-9310-E32C474AF6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13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514D-0D12-3A4C-9C8E-6BC33D6ED538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954F0-871F-0141-8B32-8A6BDEB795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44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4DF9-11E9-2D4E-A9FF-E77C555F0A56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D985-A4C9-C14C-9067-B40E1ECAB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01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9A10-98CF-6F4C-9D78-AFB2925D1685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D442-CFB7-BB43-9734-349F8E8706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091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6710-6E4D-EA43-93AA-FA5350F73928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B2FA-E0C3-FE4A-B1BC-F14C9AF7A7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422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4CDF-F861-654D-8C3F-6F4F640696E1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9A68-B44B-C143-9881-5240E784AC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89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3F9B-5C90-1A41-973A-B3BF9B2073EE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6C91-8741-7E47-96FD-1C58B16A28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51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7AA8-DF8F-0A4A-AA32-59C95561175D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62FC-7015-A446-B4DA-B21366C3A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731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D3BD0F4-B9AC-8149-A970-6062C3D16BB1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0B53F64-676F-4244-ABE2-1A8E42F6A9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ctrTitle"/>
          </p:nvPr>
        </p:nvSpPr>
        <p:spPr>
          <a:xfrm>
            <a:off x="0" y="2670175"/>
            <a:ext cx="12192000" cy="920750"/>
          </a:xfrm>
        </p:spPr>
        <p:txBody>
          <a:bodyPr anchor="t"/>
          <a:lstStyle/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Sample heading. Click to add text.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4339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482975"/>
            <a:ext cx="12192000" cy="711200"/>
          </a:xfrm>
        </p:spPr>
        <p:txBody>
          <a:bodyPr/>
          <a:lstStyle/>
          <a:p>
            <a:pPr eaLnBrk="1" hangingPunct="1"/>
            <a:r>
              <a:rPr lang="en-US" altLang="ja-JP" sz="3000">
                <a:solidFill>
                  <a:schemeClr val="bg1"/>
                </a:solidFill>
              </a:rPr>
              <a:t>Sample heading. Click to add text.</a:t>
            </a:r>
            <a:endParaRPr lang="ja-JP" altLang="en-US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/>
        </p:nvSpPr>
        <p:spPr bwMode="auto">
          <a:xfrm>
            <a:off x="254000" y="284163"/>
            <a:ext cx="1167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bg1"/>
                </a:solidFill>
              </a:rPr>
              <a:t>Sample heading. Click to add text.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6387" name="コンテンツ プレースホルダ 2"/>
          <p:cNvSpPr>
            <a:spLocks noGrp="1"/>
          </p:cNvSpPr>
          <p:nvPr/>
        </p:nvSpPr>
        <p:spPr bwMode="auto">
          <a:xfrm>
            <a:off x="254000" y="1030288"/>
            <a:ext cx="1167923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chemeClr val="bg1"/>
                </a:solidFill>
              </a:rPr>
              <a:t>Sample heading. Click to add text.</a:t>
            </a: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501438" y="6450013"/>
            <a:ext cx="590550" cy="3175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ja-JP" sz="1400" dirty="0">
                <a:solidFill>
                  <a:schemeClr val="bg1"/>
                </a:solidFill>
                <a:latin typeface="+mj-lt"/>
                <a:ea typeface="+mj-ea"/>
                <a:cs typeface="Arial"/>
              </a:rPr>
              <a:t>P-01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34</Words>
  <Application>Microsoft Macintosh PowerPoint</Application>
  <PresentationFormat>ワイド画面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tem_B26_a</vt:lpstr>
      <vt:lpstr>Sample heading. Click to add text.</vt:lpstr>
      <vt:lpstr>PowerPoint プレゼンテーション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t k</cp:lastModifiedBy>
  <cp:revision>30</cp:revision>
  <dcterms:modified xsi:type="dcterms:W3CDTF">2016-09-26T18:24:41Z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