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653F"/>
    <a:srgbClr val="4D8402"/>
    <a:srgbClr val="007800"/>
    <a:srgbClr val="000078"/>
    <a:srgbClr val="603813"/>
    <a:srgbClr val="000000"/>
    <a:srgbClr val="505000"/>
    <a:srgbClr val="005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5"/>
    <p:restoredTop sz="94660"/>
  </p:normalViewPr>
  <p:slideViewPr>
    <p:cSldViewPr snapToGrid="0" snapToObjects="1">
      <p:cViewPr varScale="1">
        <p:scale>
          <a:sx n="135" d="100"/>
          <a:sy n="135" d="100"/>
        </p:scale>
        <p:origin x="208" y="7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DE6D7B1-0AAC-A74D-B404-48B116AADB63}" type="datetimeFigureOut">
              <a:rPr lang="ja-JP" altLang="en-US"/>
              <a:pPr>
                <a:defRPr/>
              </a:pPr>
              <a:t>2016/9/27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1C4F9C0-CC06-1E4A-914E-62F6D444816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51869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36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5363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2AE7457A-1B75-A149-BFE5-A74DE6991583}" type="slidenum">
              <a:rPr lang="ja-JP" altLang="en-US">
                <a:latin typeface="Arial" charset="0"/>
              </a:rPr>
              <a:pPr>
                <a:spcBef>
                  <a:spcPct val="0"/>
                </a:spcBef>
              </a:pPr>
              <a:t>1</a:t>
            </a:fld>
            <a:endParaRPr lang="ja-JP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144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209C2-CDD5-C34D-863B-77ABB0177C0D}" type="datetime1">
              <a:rPr lang="ja-JP" altLang="en-US"/>
              <a:pPr>
                <a:defRPr/>
              </a:pPr>
              <a:t>2016/9/27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EC47A-E375-D749-B720-88DE18A0DFB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20364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AB59E-AF25-FC48-951F-62C1AAFF1470}" type="datetime1">
              <a:rPr lang="ja-JP" altLang="en-US"/>
              <a:pPr>
                <a:defRPr/>
              </a:pPr>
              <a:t>2016/9/27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F4423-0A35-524D-BE60-D0C9447EF91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13572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636C0-120A-7849-8399-0741F8C66B55}" type="datetime1">
              <a:rPr lang="ja-JP" altLang="en-US"/>
              <a:pPr>
                <a:defRPr/>
              </a:pPr>
              <a:t>2016/9/27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819B6-DADC-5145-9A81-07B4516FBBE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94166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0D56D-2ECF-6D42-83CC-60916E4D55E9}" type="datetime1">
              <a:rPr lang="ja-JP" altLang="en-US"/>
              <a:pPr>
                <a:defRPr/>
              </a:pPr>
              <a:t>2016/9/27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E0C14-02D7-9649-9310-E32C474AF61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3139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0514D-0D12-3A4C-9C8E-6BC33D6ED538}" type="datetime1">
              <a:rPr lang="ja-JP" altLang="en-US"/>
              <a:pPr>
                <a:defRPr/>
              </a:pPr>
              <a:t>2016/9/27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954F0-871F-0141-8B32-8A6BDEB795C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34469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B4DF9-11E9-2D4E-A9FF-E77C555F0A56}" type="datetime1">
              <a:rPr lang="ja-JP" altLang="en-US"/>
              <a:pPr>
                <a:defRPr/>
              </a:pPr>
              <a:t>2016/9/27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1D985-A4C9-C14C-9067-B40E1ECABBD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80139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E9A10-98CF-6F4C-9D78-AFB2925D1685}" type="datetime1">
              <a:rPr lang="ja-JP" altLang="en-US"/>
              <a:pPr>
                <a:defRPr/>
              </a:pPr>
              <a:t>2016/9/27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DD442-CFB7-BB43-9734-349F8E87064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30917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A6710-6E4D-EA43-93AA-FA5350F73928}" type="datetime1">
              <a:rPr lang="ja-JP" altLang="en-US"/>
              <a:pPr>
                <a:defRPr/>
              </a:pPr>
              <a:t>2016/9/27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CB2FA-E0C3-FE4A-B1BC-F14C9AF7A7B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04223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24CDF-F861-654D-8C3F-6F4F640696E1}" type="datetime1">
              <a:rPr lang="ja-JP" altLang="en-US"/>
              <a:pPr>
                <a:defRPr/>
              </a:pPr>
              <a:t>2016/9/27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B9A68-B44B-C143-9881-5240E784ACA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3892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03F9B-5C90-1A41-973A-B3BF9B2073EE}" type="datetime1">
              <a:rPr lang="ja-JP" altLang="en-US"/>
              <a:pPr>
                <a:defRPr/>
              </a:pPr>
              <a:t>2016/9/27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86C91-8741-7E47-96FD-1C58B16A28F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26518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C7AA8-DF8F-0A4A-AA32-59C95561175D}" type="datetime1">
              <a:rPr lang="ja-JP" altLang="en-US"/>
              <a:pPr>
                <a:defRPr/>
              </a:pPr>
              <a:t>2016/9/27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562FC-7015-A446-B4DA-B21366C3AA4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87311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BD3BD0F4-B9AC-8149-A970-6062C3D16BB1}" type="datetime1">
              <a:rPr lang="ja-JP" altLang="en-US"/>
              <a:pPr>
                <a:defRPr/>
              </a:pPr>
              <a:t>2016/9/27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60B53F64-676F-4244-ABE2-1A8E42F6A90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タイトル 1"/>
          <p:cNvSpPr>
            <a:spLocks noGrp="1"/>
          </p:cNvSpPr>
          <p:nvPr>
            <p:ph type="ctrTitle"/>
          </p:nvPr>
        </p:nvSpPr>
        <p:spPr>
          <a:xfrm>
            <a:off x="0" y="2670175"/>
            <a:ext cx="12192000" cy="920750"/>
          </a:xfrm>
        </p:spPr>
        <p:txBody>
          <a:bodyPr anchor="t"/>
          <a:lstStyle/>
          <a:p>
            <a:pPr eaLnBrk="1" hangingPunct="1"/>
            <a:r>
              <a:rPr lang="en-US" altLang="ja-JP">
                <a:solidFill>
                  <a:schemeClr val="bg1"/>
                </a:solidFill>
              </a:rPr>
              <a:t>Sample heading. Click to add text.</a:t>
            </a:r>
            <a:endParaRPr lang="ja-JP" altLang="en-US">
              <a:solidFill>
                <a:schemeClr val="bg1"/>
              </a:solidFill>
            </a:endParaRPr>
          </a:p>
        </p:txBody>
      </p:sp>
      <p:sp>
        <p:nvSpPr>
          <p:cNvPr id="14339" name="サブタイトル 2"/>
          <p:cNvSpPr>
            <a:spLocks noGrp="1"/>
          </p:cNvSpPr>
          <p:nvPr>
            <p:ph type="subTitle" idx="1"/>
          </p:nvPr>
        </p:nvSpPr>
        <p:spPr>
          <a:xfrm>
            <a:off x="0" y="3482975"/>
            <a:ext cx="12192000" cy="711200"/>
          </a:xfrm>
        </p:spPr>
        <p:txBody>
          <a:bodyPr/>
          <a:lstStyle/>
          <a:p>
            <a:pPr eaLnBrk="1" hangingPunct="1"/>
            <a:r>
              <a:rPr lang="en-US" altLang="ja-JP" sz="3000">
                <a:solidFill>
                  <a:schemeClr val="bg1"/>
                </a:solidFill>
              </a:rPr>
              <a:t>Sample heading. Click to add text.</a:t>
            </a:r>
            <a:endParaRPr lang="ja-JP" altLang="en-US" sz="30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タイトル 1"/>
          <p:cNvSpPr>
            <a:spLocks noGrp="1"/>
          </p:cNvSpPr>
          <p:nvPr/>
        </p:nvSpPr>
        <p:spPr bwMode="auto">
          <a:xfrm>
            <a:off x="254000" y="284163"/>
            <a:ext cx="116792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bg1"/>
                </a:solidFill>
              </a:rPr>
              <a:t>Sample heading. Click to add text.</a:t>
            </a:r>
            <a:endParaRPr lang="ja-JP" altLang="en-US">
              <a:solidFill>
                <a:schemeClr val="bg1"/>
              </a:solidFill>
            </a:endParaRPr>
          </a:p>
        </p:txBody>
      </p:sp>
      <p:sp>
        <p:nvSpPr>
          <p:cNvPr id="16387" name="コンテンツ プレースホルダ 2"/>
          <p:cNvSpPr>
            <a:spLocks noGrp="1"/>
          </p:cNvSpPr>
          <p:nvPr/>
        </p:nvSpPr>
        <p:spPr bwMode="auto">
          <a:xfrm>
            <a:off x="254000" y="1030288"/>
            <a:ext cx="11679238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2800">
                <a:solidFill>
                  <a:schemeClr val="bg1"/>
                </a:solidFill>
              </a:rPr>
              <a:t>Sample heading. Click to add text.</a:t>
            </a:r>
            <a:endParaRPr lang="ja-JP" altLang="en-US" sz="2800">
              <a:solidFill>
                <a:schemeClr val="bg1"/>
              </a:solidFill>
            </a:endParaRP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11501438" y="6450013"/>
            <a:ext cx="590550" cy="317500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ja-JP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US" altLang="ja-JP" sz="1400" dirty="0">
                <a:solidFill>
                  <a:schemeClr val="bg1"/>
                </a:solidFill>
                <a:latin typeface="+mj-lt"/>
                <a:ea typeface="+mj-ea"/>
                <a:cs typeface="Arial"/>
              </a:rPr>
              <a:t>P-01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_B26_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</TotalTime>
  <Words>34</Words>
  <Application>Microsoft Macintosh PowerPoint</Application>
  <PresentationFormat>ワイド画面</PresentationFormat>
  <Paragraphs>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ＭＳ Ｐゴシック</vt:lpstr>
      <vt:lpstr>Calibri</vt:lpstr>
      <vt:lpstr>tem_B26_a</vt:lpstr>
      <vt:lpstr>Sample heading. Click to add text.</vt:lpstr>
      <vt:lpstr>PowerPoint プレゼンテーション</vt:lpstr>
    </vt:vector>
  </TitlesOfParts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クリックしてタイトルを入力</dc:title>
  <dc:creator>P-ralay.com</dc:creator>
  <cp:lastModifiedBy>t k</cp:lastModifiedBy>
  <cp:revision>30</cp:revision>
  <dcterms:modified xsi:type="dcterms:W3CDTF">2016-09-26T18:24:41Z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TC024770329991</vt:lpwstr>
  </property>
</Properties>
</file>