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653F"/>
    <a:srgbClr val="4D8402"/>
    <a:srgbClr val="007800"/>
    <a:srgbClr val="000078"/>
    <a:srgbClr val="603813"/>
    <a:srgbClr val="000000"/>
    <a:srgbClr val="505000"/>
    <a:srgbClr val="00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208" y="7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4FD5AB-5380-0E4B-895A-8ED69DE82FAF}" type="datetimeFigureOut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15B7E31-E1CA-1244-BDD5-D8E9E74EA0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245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85FAF5E-FF38-1040-A239-53C68B3BEE0F}" type="slidenum">
              <a:rPr lang="ja-JP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7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14CEB-8618-ED40-B504-6F60FD0DA177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1199-4902-6D45-B336-A42AF2C8ED2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8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61EE8-4DDB-C248-A4F2-2BABCB65328F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D00C3-C20E-4642-A5C1-89170713E28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854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DF325-9254-4742-AA07-945C043DA53E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8BD9D-E579-BB49-BA68-B620993733D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659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E4EE0-BCC1-4940-871D-A170FEF74878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722B-9072-6347-8A67-77B488178B6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681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DAE90-E7CF-4D46-877E-BC8EDC12D8A6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C2072-C0E0-7E4B-B01D-F3CF37BD38E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13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D98C-EE72-9F47-9EA5-0171446DCCC7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F90D-A09B-D04C-A011-655F968ABB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293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BC3EA-152A-6045-AF7E-415BD81A963E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BCC4C-497F-944F-8BC1-421EB31281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704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5D85C-356A-6B45-B1ED-CE4B9320C932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7CDC-1130-2246-9A9F-20EDDBF090D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961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FBFF-D9AD-AF43-B01D-2DBAC6D3F925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9A47-D8C2-6A42-BA74-40C107EE9EE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891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6F5B2-72EE-B443-B666-64202CFA4CC7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8865-FE4A-1A41-AC87-C5F7B755CA6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222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2D837-97DD-E345-8834-64FB98781133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25D56-649E-AC45-85F2-20CA68417BA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42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60530C54-5E2B-9342-A60F-D5943C3B447E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04B9B82-1CCE-0C4B-A2FB-EFC46ABA07D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ctrTitle"/>
          </p:nvPr>
        </p:nvSpPr>
        <p:spPr>
          <a:xfrm>
            <a:off x="0" y="2670175"/>
            <a:ext cx="12192000" cy="920750"/>
          </a:xfrm>
        </p:spPr>
        <p:txBody>
          <a:bodyPr anchor="t"/>
          <a:lstStyle/>
          <a:p>
            <a:pPr eaLnBrk="1" hangingPunct="1"/>
            <a:r>
              <a:rPr lang="en-US" altLang="ja-JP">
                <a:solidFill>
                  <a:schemeClr val="bg1"/>
                </a:solidFill>
              </a:rPr>
              <a:t>Sample heading. Click to add text.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4339" name="サブタイトル 2"/>
          <p:cNvSpPr>
            <a:spLocks noGrp="1"/>
          </p:cNvSpPr>
          <p:nvPr>
            <p:ph type="subTitle" idx="1"/>
          </p:nvPr>
        </p:nvSpPr>
        <p:spPr>
          <a:xfrm>
            <a:off x="0" y="3482975"/>
            <a:ext cx="12192000" cy="711200"/>
          </a:xfrm>
        </p:spPr>
        <p:txBody>
          <a:bodyPr/>
          <a:lstStyle/>
          <a:p>
            <a:pPr eaLnBrk="1" hangingPunct="1"/>
            <a:r>
              <a:rPr lang="en-US" altLang="ja-JP" sz="3000">
                <a:solidFill>
                  <a:schemeClr val="bg1"/>
                </a:solidFill>
              </a:rPr>
              <a:t>Sample heading. Click to add text.</a:t>
            </a:r>
            <a:endParaRPr lang="ja-JP" altLang="en-US" sz="3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/>
        </p:nvSpPr>
        <p:spPr bwMode="auto">
          <a:xfrm>
            <a:off x="254000" y="284163"/>
            <a:ext cx="11679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chemeClr val="bg1"/>
                </a:solidFill>
              </a:rPr>
              <a:t>Sample heading. Click to add text.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6387" name="コンテンツ プレースホルダ 2"/>
          <p:cNvSpPr>
            <a:spLocks noGrp="1"/>
          </p:cNvSpPr>
          <p:nvPr/>
        </p:nvSpPr>
        <p:spPr bwMode="auto">
          <a:xfrm>
            <a:off x="254000" y="1030288"/>
            <a:ext cx="11679238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>
                <a:solidFill>
                  <a:schemeClr val="bg1"/>
                </a:solidFill>
              </a:rPr>
              <a:t>Sample heading. Click to add text.</a:t>
            </a:r>
            <a:endParaRPr lang="ja-JP" altLang="en-US" sz="2800">
              <a:solidFill>
                <a:schemeClr val="bg1"/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1501438" y="6450013"/>
            <a:ext cx="590550" cy="3175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bg1"/>
                </a:solidFill>
                <a:latin typeface="+mj-lt"/>
                <a:ea typeface="+mj-ea"/>
                <a:cs typeface="Arial"/>
              </a:rPr>
              <a:t>P-01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_B26_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34</Words>
  <Application>Microsoft Macintosh PowerPoint</Application>
  <PresentationFormat>ワイド画面</PresentationFormat>
  <Paragraphs>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ＭＳ Ｐゴシック</vt:lpstr>
      <vt:lpstr>Calibri</vt:lpstr>
      <vt:lpstr>tem_B26_a</vt:lpstr>
      <vt:lpstr>Sample heading. Click to add text.</vt:lpstr>
      <vt:lpstr>PowerPoint プレゼンテーション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クリックしてタイトルを入力</dc:title>
  <dc:creator>P-ralay.com</dc:creator>
  <cp:lastModifiedBy>t k</cp:lastModifiedBy>
  <cp:revision>31</cp:revision>
  <dcterms:modified xsi:type="dcterms:W3CDTF">2016-09-26T18:24:52Z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TC024770329991</vt:lpwstr>
  </property>
</Properties>
</file>