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0000"/>
    <a:srgbClr val="000032"/>
    <a:srgbClr val="CE653F"/>
    <a:srgbClr val="4D8402"/>
    <a:srgbClr val="007800"/>
    <a:srgbClr val="000078"/>
    <a:srgbClr val="60381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5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92" y="9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93B212-39CD-4A4A-8C3C-6052E17135FE}" type="datetimeFigureOut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90FEAA-C24C-614D-9158-6BDDF6C9D4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446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61804835-6519-334F-94C1-F796179308A8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3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6D2CE-1A73-F940-8552-1656EB0541FE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225F-BEAE-764B-A592-113872F18D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30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DAB8F-2A95-EA48-821A-B9D1BDAC3C23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1B6A3-40AB-3B4C-9B28-F518062619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01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4C4F6-0D99-0E49-83F9-313D42FD469F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FE19-FAFC-0243-828B-AF1CF11BCD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246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7054-B74D-3446-9E12-4AB5141B1783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6B2B-0409-D545-820F-74A2869727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40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25D1E-95D5-834A-B7C8-CFBC2F66FAB9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7153F-8B19-F447-A3E2-F0097A2941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884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76468-1C9A-4C4E-9D7E-993493BBA6BE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ED90-A93E-DE46-98B7-6438E4E7D9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05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3ECAE-15B4-FD48-838C-E0D103300E1C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00A1-9362-2B41-8937-D0ED73FCA6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750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BF67A-58AA-BC44-860B-3A2D32D0722B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1B98-4F00-B54F-80AA-C2DB81E39A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047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7D951-5593-A649-BD83-0641F438D40E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1660E-4AA2-9F40-B63A-48932DD3B14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9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77BD6-1E1C-B640-95E3-BAF2A1340C26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80D8-DA1E-9B4F-8873-DAE3B805D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0776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8438-FC2C-374A-8D0F-F944910B5F0E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59A1-55FF-6446-91A4-78670CD5D9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159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271DE0F-E3C0-CA48-91A9-D0E3EFA042E9}" type="datetime1">
              <a:rPr lang="ja-JP" altLang="en-US"/>
              <a:pPr>
                <a:defRPr/>
              </a:pPr>
              <a:t>2016/9/27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C80EFFA-3F55-6340-8C7F-F7F93682F2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ctrTitle"/>
          </p:nvPr>
        </p:nvSpPr>
        <p:spPr>
          <a:xfrm>
            <a:off x="0" y="2670175"/>
            <a:ext cx="12192000" cy="920750"/>
          </a:xfrm>
        </p:spPr>
        <p:txBody>
          <a:bodyPr anchor="t"/>
          <a:lstStyle/>
          <a:p>
            <a:pPr eaLnBrk="1" hangingPunct="1"/>
            <a:r>
              <a:rPr lang="en-US" altLang="ja-JP">
                <a:solidFill>
                  <a:srgbClr val="520000"/>
                </a:solidFill>
              </a:rPr>
              <a:t>Sample heading. Click to add text.</a:t>
            </a:r>
            <a:endParaRPr lang="ja-JP" altLang="en-US">
              <a:solidFill>
                <a:srgbClr val="520000"/>
              </a:solidFill>
            </a:endParaRPr>
          </a:p>
        </p:txBody>
      </p:sp>
      <p:sp>
        <p:nvSpPr>
          <p:cNvPr id="14339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482975"/>
            <a:ext cx="12192000" cy="711200"/>
          </a:xfrm>
        </p:spPr>
        <p:txBody>
          <a:bodyPr/>
          <a:lstStyle/>
          <a:p>
            <a:pPr eaLnBrk="1" hangingPunct="1"/>
            <a:r>
              <a:rPr lang="en-US" altLang="ja-JP" sz="3000">
                <a:solidFill>
                  <a:srgbClr val="520000"/>
                </a:solidFill>
              </a:rPr>
              <a:t>Sample heading. Click to add text.</a:t>
            </a:r>
            <a:endParaRPr lang="ja-JP" altLang="en-US" sz="3000">
              <a:solidFill>
                <a:srgbClr val="52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/>
        </p:nvSpPr>
        <p:spPr bwMode="auto">
          <a:xfrm>
            <a:off x="254000" y="284163"/>
            <a:ext cx="11679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520000"/>
                </a:solidFill>
              </a:rPr>
              <a:t>Sample heading. Click to add text.</a:t>
            </a:r>
            <a:endParaRPr lang="ja-JP" altLang="en-US">
              <a:solidFill>
                <a:srgbClr val="520000"/>
              </a:solidFill>
            </a:endParaRPr>
          </a:p>
        </p:txBody>
      </p:sp>
      <p:sp>
        <p:nvSpPr>
          <p:cNvPr id="16387" name="コンテンツ プレースホルダ 2"/>
          <p:cNvSpPr>
            <a:spLocks noGrp="1"/>
          </p:cNvSpPr>
          <p:nvPr/>
        </p:nvSpPr>
        <p:spPr bwMode="auto">
          <a:xfrm>
            <a:off x="254000" y="1030288"/>
            <a:ext cx="11679238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520000"/>
                </a:solidFill>
              </a:rPr>
              <a:t>Sample heading. Click to add text.</a:t>
            </a:r>
            <a:endParaRPr lang="ja-JP" altLang="en-US" sz="2800">
              <a:solidFill>
                <a:srgbClr val="520000"/>
              </a:solidFill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11501438" y="6450013"/>
            <a:ext cx="590550" cy="3175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520000"/>
                </a:solidFill>
                <a:latin typeface="+mj-lt"/>
                <a:ea typeface="+mj-ea"/>
                <a:cs typeface="Arial"/>
              </a:rPr>
              <a:t>P-01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34</Words>
  <Application>Microsoft Macintosh PowerPoint</Application>
  <PresentationFormat>ワイド画面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tem_B26_a</vt:lpstr>
      <vt:lpstr>Sample heading. Click to add text.</vt:lpstr>
      <vt:lpstr>PowerPoint プレゼンテーション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t k</cp:lastModifiedBy>
  <cp:revision>33</cp:revision>
  <dcterms:modified xsi:type="dcterms:W3CDTF">2016-09-26T18:25:14Z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