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5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92" y="9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A514F6-8565-2044-A043-2B5D4B0DBE8F}" type="datetimeFigureOut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34F777-E92E-4C49-9C21-0D21D2E5D2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72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E22712D-1EB0-E74F-9AFF-4D29A3DEF284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7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6B17-64A7-C647-BEC2-A2825A8B793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5F5-09EC-CE44-AC1D-448F6C7E28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580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61A1-65B4-594B-8598-8FBBC6BFF8B0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81B9-2DE3-1941-A114-348FAD7815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999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31DB-29B3-FD4C-BFCE-89D73CC1F82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0F98-DE30-A545-A0FC-2278FBC00A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48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190B-DD95-B243-AFF6-614A0E8095A8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DDC8-020A-7D41-8881-700D102CE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07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CF2B-7420-3047-8E35-7AA177FDE02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6F3C-092F-F44C-ACFD-0B15FFF09E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50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676A-5263-FF4D-ACA8-3BC2C53C67F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F928-8DAC-BB46-A06C-B899219AE5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83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CF71-2E76-6C4A-903D-562C7A8C9E0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08EE-B1F3-B645-B972-8395ED2586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62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5F1D-BC58-8646-B473-E531C3C9EC2B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F6E2-8BD0-804D-96DE-44B6F0F40F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58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ECD3-C039-A244-A3B8-F6C0BC8A83ED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A335-5E6C-E846-9074-94CE8E7833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601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301F-A0B5-AF4F-A070-B252EBCC07B9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71CD-B02F-C94C-B775-F0662E13B6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48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94BD-ECC1-8F45-B78F-774F0364AB9A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B8D3-2AE1-1447-B97A-3A39772BF1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07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23D317A-D67F-E34F-B209-6F54AFB13890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41619F-9571-5044-BEFC-231024CC80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0" y="2670175"/>
            <a:ext cx="12192000" cy="920750"/>
          </a:xfrm>
        </p:spPr>
        <p:txBody>
          <a:bodyPr anchor="t"/>
          <a:lstStyle/>
          <a:p>
            <a:pPr eaLnBrk="1" hangingPunct="1"/>
            <a:r>
              <a:rPr lang="en-US" altLang="ja-JP">
                <a:solidFill>
                  <a:srgbClr val="005000"/>
                </a:solidFill>
              </a:rPr>
              <a:t>Sample heading. Click to add text.</a:t>
            </a:r>
            <a:endParaRPr lang="ja-JP" altLang="en-US">
              <a:solidFill>
                <a:srgbClr val="005000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482975"/>
            <a:ext cx="12192000" cy="711200"/>
          </a:xfrm>
        </p:spPr>
        <p:txBody>
          <a:bodyPr/>
          <a:lstStyle/>
          <a:p>
            <a:pPr eaLnBrk="1" hangingPunct="1"/>
            <a:r>
              <a:rPr lang="en-US" altLang="ja-JP" sz="3000">
                <a:solidFill>
                  <a:srgbClr val="005000"/>
                </a:solidFill>
              </a:rPr>
              <a:t>Sample heading. Click to add text.</a:t>
            </a:r>
            <a:endParaRPr lang="ja-JP" altLang="en-US" sz="3000">
              <a:solidFill>
                <a:srgbClr val="005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254000" y="284163"/>
            <a:ext cx="1167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5000"/>
                </a:solidFill>
              </a:rPr>
              <a:t>Sample heading. Click to add text.</a:t>
            </a:r>
            <a:endParaRPr lang="ja-JP" altLang="en-US">
              <a:solidFill>
                <a:srgbClr val="005000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254000" y="1030288"/>
            <a:ext cx="116792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005000"/>
                </a:solidFill>
              </a:rPr>
              <a:t>Sample heading. Click to add text.</a:t>
            </a:r>
            <a:endParaRPr lang="ja-JP" altLang="en-US" sz="2800">
              <a:solidFill>
                <a:srgbClr val="00500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rgbClr val="005000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t k</cp:lastModifiedBy>
  <cp:revision>34</cp:revision>
  <dcterms:modified xsi:type="dcterms:W3CDTF">2016-09-26T18:25:23Z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