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5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92" y="9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4F34-389C-2D47-81C9-CD0EC1C5994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C941-9217-7E4B-A380-4545E03058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46DD-9D08-B545-A888-11821084308D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505A-1683-434D-A1E8-5CD91A3F8E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96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3D0-4EEA-3E44-9A2C-17F2C0C08496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55DC-9F2F-4247-9DBE-42BB687F06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8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9ED1-EB4F-0647-81A8-6852539CACDF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9E7B-6034-C64C-A6F2-5A9CBA01E2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14F6-3BE9-F947-B2E4-149E5C7ACB8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511F-AF26-514E-8C58-79D12538DB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6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38A4-EFFD-FA40-B1ED-A945D883AC52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84C7-5B3E-4248-94F0-EB7D055B58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1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8195-38CE-AE4C-9849-CB74EDEAC70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C4A9-4BD3-7B48-93E7-257A5B2A60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72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C0B8-2379-AF48-BA42-AE6C494C7A61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8DE4-C23D-664B-AFDD-8E860C2650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12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B234-4951-A24E-95F3-C2257CC6645B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986C-EA76-EB47-81F2-D3D3E74A13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1B10-411F-6A4F-953F-4EF690110F6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F9E0-C416-CC40-BB62-B1C6DFAA16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219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47AA-824F-0449-A1FC-2E450ED7108F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C8B0-5405-8643-BCA5-82FB2DC328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80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5771517-4B63-714D-A67A-D9BC9FF5AC3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94F65C0-27EB-5547-9367-BA1FEA44E1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0" y="2670175"/>
            <a:ext cx="12192000" cy="920750"/>
          </a:xfrm>
        </p:spPr>
        <p:txBody>
          <a:bodyPr anchor="t"/>
          <a:lstStyle/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482975"/>
            <a:ext cx="12192000" cy="711200"/>
          </a:xfrm>
        </p:spPr>
        <p:txBody>
          <a:bodyPr/>
          <a:lstStyle/>
          <a:p>
            <a:pPr eaLnBrk="1" hangingPunct="1"/>
            <a:r>
              <a:rPr lang="en-US" altLang="ja-JP" sz="3000">
                <a:solidFill>
                  <a:schemeClr val="bg1"/>
                </a:solidFill>
              </a:rPr>
              <a:t>Sample heading. Click to add text.</a:t>
            </a:r>
            <a:endParaRPr lang="ja-JP" alt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254000" y="284163"/>
            <a:ext cx="1167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254000" y="1030288"/>
            <a:ext cx="116792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chemeClr val="bg1"/>
                </a:solidFill>
              </a:rPr>
              <a:t>Sample heading. Click to add text.</a:t>
            </a: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t k</cp:lastModifiedBy>
  <cp:revision>35</cp:revision>
  <dcterms:modified xsi:type="dcterms:W3CDTF">2016-09-26T18:25:42Z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