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13" userDrawn="1">
          <p15:clr>
            <a:srgbClr val="A4A3A4"/>
          </p15:clr>
        </p15:guide>
        <p15:guide id="4" pos="4210" userDrawn="1">
          <p15:clr>
            <a:srgbClr val="A4A3A4"/>
          </p15:clr>
        </p15:guide>
        <p15:guide id="5" orient="horz" pos="113" userDrawn="1">
          <p15:clr>
            <a:srgbClr val="A4A3A4"/>
          </p15:clr>
        </p15:guide>
        <p15:guide id="6" orient="horz" pos="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2E2EA"/>
    <a:srgbClr val="D0D0DE"/>
    <a:srgbClr val="000064"/>
    <a:srgbClr val="AFA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37" autoAdjust="0"/>
    <p:restoredTop sz="94660"/>
  </p:normalViewPr>
  <p:slideViewPr>
    <p:cSldViewPr snapToGrid="0">
      <p:cViewPr>
        <p:scale>
          <a:sx n="120" d="100"/>
          <a:sy n="120" d="100"/>
        </p:scale>
        <p:origin x="1240" y="168"/>
      </p:cViewPr>
      <p:guideLst>
        <p:guide orient="horz" pos="3120"/>
        <p:guide pos="2160"/>
        <p:guide pos="113"/>
        <p:guide pos="4210"/>
        <p:guide orient="horz" pos="113"/>
        <p:guide orient="horz" pos="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31537087174467"/>
          <c:y val="0.0495500912709083"/>
          <c:w val="0.87807044756848"/>
          <c:h val="0.6369792534632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関心がない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10代,20代</c:v>
                </c:pt>
                <c:pt idx="1">
                  <c:v>30代</c:v>
                </c:pt>
                <c:pt idx="2">
                  <c:v>40代</c:v>
                </c:pt>
                <c:pt idx="3">
                  <c:v>50代</c:v>
                </c:pt>
                <c:pt idx="4">
                  <c:v>60代以降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10.0</c:v>
                </c:pt>
                <c:pt idx="1">
                  <c:v>5.0</c:v>
                </c:pt>
                <c:pt idx="2">
                  <c:v>5.0</c:v>
                </c:pt>
                <c:pt idx="3">
                  <c:v>10.0</c:v>
                </c:pt>
                <c:pt idx="4">
                  <c:v>20.0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どちらかといえば関心がない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10代,20代</c:v>
                </c:pt>
                <c:pt idx="1">
                  <c:v>30代</c:v>
                </c:pt>
                <c:pt idx="2">
                  <c:v>40代</c:v>
                </c:pt>
                <c:pt idx="3">
                  <c:v>50代</c:v>
                </c:pt>
                <c:pt idx="4">
                  <c:v>60代以降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15.0</c:v>
                </c:pt>
                <c:pt idx="1">
                  <c:v>10.0</c:v>
                </c:pt>
                <c:pt idx="2">
                  <c:v>15.0</c:v>
                </c:pt>
                <c:pt idx="3">
                  <c:v>10.0</c:v>
                </c:pt>
                <c:pt idx="4">
                  <c:v>10.0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どちらでもない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10代,20代</c:v>
                </c:pt>
                <c:pt idx="1">
                  <c:v>30代</c:v>
                </c:pt>
                <c:pt idx="2">
                  <c:v>40代</c:v>
                </c:pt>
                <c:pt idx="3">
                  <c:v>50代</c:v>
                </c:pt>
                <c:pt idx="4">
                  <c:v>60代以降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30.0</c:v>
                </c:pt>
                <c:pt idx="1">
                  <c:v>15.0</c:v>
                </c:pt>
                <c:pt idx="2">
                  <c:v>20.0</c:v>
                </c:pt>
                <c:pt idx="3">
                  <c:v>15.0</c:v>
                </c:pt>
                <c:pt idx="4">
                  <c:v>20.0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どちらかといえば関心がある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10代,20代</c:v>
                </c:pt>
                <c:pt idx="1">
                  <c:v>30代</c:v>
                </c:pt>
                <c:pt idx="2">
                  <c:v>40代</c:v>
                </c:pt>
                <c:pt idx="3">
                  <c:v>50代</c:v>
                </c:pt>
                <c:pt idx="4">
                  <c:v>60代以降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15.0</c:v>
                </c:pt>
                <c:pt idx="1">
                  <c:v>30.0</c:v>
                </c:pt>
                <c:pt idx="2">
                  <c:v>25.0</c:v>
                </c:pt>
                <c:pt idx="3">
                  <c:v>30.0</c:v>
                </c:pt>
                <c:pt idx="4">
                  <c:v>20.0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関心がある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10代,20代</c:v>
                </c:pt>
                <c:pt idx="1">
                  <c:v>30代</c:v>
                </c:pt>
                <c:pt idx="2">
                  <c:v>40代</c:v>
                </c:pt>
                <c:pt idx="3">
                  <c:v>50代</c:v>
                </c:pt>
                <c:pt idx="4">
                  <c:v>60代以降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30.0</c:v>
                </c:pt>
                <c:pt idx="1">
                  <c:v>40.0</c:v>
                </c:pt>
                <c:pt idx="2">
                  <c:v>35.0</c:v>
                </c:pt>
                <c:pt idx="3">
                  <c:v>35.0</c:v>
                </c:pt>
                <c:pt idx="4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5368864"/>
        <c:axId val="1660194320"/>
      </c:barChart>
      <c:catAx>
        <c:axId val="157536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S UI Gothic" charset="-128"/>
                <a:ea typeface="MS UI Gothic" charset="-128"/>
                <a:cs typeface="MS UI Gothic" charset="-128"/>
              </a:defRPr>
            </a:pPr>
            <a:endParaRPr lang="ja-JP"/>
          </a:p>
        </c:txPr>
        <c:crossAx val="1660194320"/>
        <c:crosses val="autoZero"/>
        <c:auto val="1"/>
        <c:lblAlgn val="ctr"/>
        <c:lblOffset val="100"/>
        <c:noMultiLvlLbl val="0"/>
      </c:catAx>
      <c:valAx>
        <c:axId val="1660194320"/>
        <c:scaling>
          <c:orientation val="minMax"/>
          <c:max val="4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?/?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S UI Gothic" charset="-128"/>
                <a:ea typeface="MS UI Gothic" charset="-128"/>
                <a:cs typeface="MS UI Gothic" charset="-128"/>
              </a:defRPr>
            </a:pPr>
            <a:endParaRPr lang="ja-JP"/>
          </a:p>
        </c:txPr>
        <c:crossAx val="1575368864"/>
        <c:crosses val="autoZero"/>
        <c:crossBetween val="between"/>
        <c:majorUnit val="10.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"/>
          <c:y val="0.804082908964441"/>
          <c:w val="0.982568578152227"/>
          <c:h val="0.174122246646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S UI Gothic" charset="-128"/>
              <a:ea typeface="MS UI Gothic" charset="-128"/>
              <a:cs typeface="MS UI 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S UI Gothic" charset="-128"/>
          <a:ea typeface="MS UI Gothic" charset="-128"/>
          <a:cs typeface="MS UI Gothic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FF8531-81EB-474F-AC75-89AFCF9C956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A57799F8-8B72-4DE6-A965-5DA8D5224B2B}">
      <dgm:prSet phldrT="[テキスト]" custT="1"/>
      <dgm:spPr>
        <a:solidFill>
          <a:srgbClr val="E2E2EA"/>
        </a:solidFill>
      </dgm:spPr>
      <dgm:t>
        <a:bodyPr/>
        <a:lstStyle/>
        <a:p>
          <a:r>
            <a:rPr lang="ja-JP" altLang="en-US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1</a:t>
          </a:r>
          <a:endParaRPr lang="ja-JP" altLang="en-US" sz="11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A14FBADE-A8CD-4BA5-9FDE-55F77C5FF2CC}" type="parTrans" cxnId="{507EDEBF-A3FD-48CA-95A8-FF140F390A62}">
      <dgm:prSet/>
      <dgm:spPr/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097DFFFC-B9FE-4C48-9D7E-B243D0BCDF84}" type="sibTrans" cxnId="{507EDEBF-A3FD-48CA-95A8-FF140F390A62}">
      <dgm:prSet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711CDFA0-E8BF-4FDC-A849-7712A5EAF1BC}">
      <dgm:prSet phldrT="[テキスト]" custT="1"/>
      <dgm:spPr>
        <a:solidFill>
          <a:srgbClr val="E2E2EA"/>
        </a:solidFill>
      </dgm:spPr>
      <dgm:t>
        <a:bodyPr/>
        <a:lstStyle/>
        <a:p>
          <a:r>
            <a:rPr lang="ja-JP" altLang="en-US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2</a:t>
          </a:r>
          <a:endParaRPr lang="ja-JP" altLang="en-US" sz="11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AF919321-0C17-4C8C-B4D8-B7850174FA1B}" type="parTrans" cxnId="{D698A30F-8841-4CD8-9693-EB0A63097A10}">
      <dgm:prSet/>
      <dgm:spPr/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50803476-E643-4C47-AC7D-C35860B640D6}" type="sibTrans" cxnId="{D698A30F-8841-4CD8-9693-EB0A63097A10}">
      <dgm:prSet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CCDCA95E-CA67-4B94-A742-9FC9D2916362}">
      <dgm:prSet phldrT="[テキスト]" custT="1"/>
      <dgm:spPr>
        <a:solidFill>
          <a:srgbClr val="E2E2EA"/>
        </a:solidFill>
      </dgm:spPr>
      <dgm:t>
        <a:bodyPr/>
        <a:lstStyle/>
        <a:p>
          <a:r>
            <a:rPr lang="ja-JP" altLang="en-US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3</a:t>
          </a:r>
          <a:endParaRPr lang="ja-JP" altLang="en-US" sz="11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5BF45083-746F-4AA2-898F-B6011FB88E5F}" type="parTrans" cxnId="{DB42814F-524D-4314-8A84-22F7C8CB1ACB}">
      <dgm:prSet/>
      <dgm:spPr/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8E58D792-5DB2-4466-BB5A-62C8BEF40521}" type="sibTrans" cxnId="{DB42814F-524D-4314-8A84-22F7C8CB1ACB}">
      <dgm:prSet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0F47F3DC-CC26-4611-A021-3E887A18A359}">
      <dgm:prSet phldrT="[テキスト]" custT="1"/>
      <dgm:spPr>
        <a:solidFill>
          <a:srgbClr val="E2E2EA"/>
        </a:solidFill>
      </dgm:spPr>
      <dgm:t>
        <a:bodyPr/>
        <a:lstStyle/>
        <a:p>
          <a:r>
            <a:rPr lang="ja-JP" altLang="en-US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4</a:t>
          </a:r>
          <a:endParaRPr lang="ja-JP" altLang="en-US" sz="11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678129FA-DFBA-4151-B278-B0FF88B416ED}" type="parTrans" cxnId="{5B418BE8-A9AB-4DE8-BF60-28607DB78A1B}">
      <dgm:prSet/>
      <dgm:spPr/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98652D8B-8ECD-4F70-B4E2-9D1F5E492348}" type="sibTrans" cxnId="{5B418BE8-A9AB-4DE8-BF60-28607DB78A1B}">
      <dgm:prSet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39316E0C-568D-4DD4-980C-7A5B1C4F4C0C}">
      <dgm:prSet phldrT="[テキスト]" custT="1"/>
      <dgm:spPr>
        <a:solidFill>
          <a:srgbClr val="E2E2EA"/>
        </a:solidFill>
      </dgm:spPr>
      <dgm:t>
        <a:bodyPr/>
        <a:lstStyle/>
        <a:p>
          <a:r>
            <a:rPr lang="ja-JP" altLang="en-US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5</a:t>
          </a:r>
          <a:endParaRPr lang="ja-JP" altLang="en-US" sz="11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7057420F-B0BF-410C-941F-FC8468B790EB}" type="parTrans" cxnId="{30246F2D-344C-4464-A8C8-2C5C978BAFE1}">
      <dgm:prSet/>
      <dgm:spPr/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ECC7553D-DCDD-40A7-826F-881BFC299E2F}" type="sibTrans" cxnId="{30246F2D-344C-4464-A8C8-2C5C978BAFE1}">
      <dgm:prSet/>
      <dgm:spPr/>
      <dgm:t>
        <a:bodyPr/>
        <a:lstStyle/>
        <a:p>
          <a:endParaRPr lang="ja-JP" altLang="en-US" sz="11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gm:t>
    </dgm:pt>
    <dgm:pt modelId="{AA144935-471C-4E94-8529-5CDA50E994EE}" type="pres">
      <dgm:prSet presAssocID="{4CFF8531-81EB-474F-AC75-89AFCF9C95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BEFFBAB-9C81-4E4E-98EA-163AB8417509}" type="pres">
      <dgm:prSet presAssocID="{A57799F8-8B72-4DE6-A965-5DA8D5224B2B}" presName="node" presStyleLbl="node1" presStyleIdx="0" presStyleCnt="5" custScaleX="199072" custScaleY="32236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B7F6F2-BFF0-46CF-BC8E-02F590AA9E49}" type="pres">
      <dgm:prSet presAssocID="{097DFFFC-B9FE-4C48-9D7E-B243D0BCDF84}" presName="sibTrans" presStyleLbl="sibTrans2D1" presStyleIdx="0" presStyleCnt="4"/>
      <dgm:spPr/>
      <dgm:t>
        <a:bodyPr/>
        <a:lstStyle/>
        <a:p>
          <a:endParaRPr kumimoji="1" lang="ja-JP" altLang="en-US"/>
        </a:p>
      </dgm:t>
    </dgm:pt>
    <dgm:pt modelId="{1E8BADCE-E21E-4606-8CFD-DAF394247606}" type="pres">
      <dgm:prSet presAssocID="{097DFFFC-B9FE-4C48-9D7E-B243D0BCDF84}" presName="connectorText" presStyleLbl="sibTrans2D1" presStyleIdx="0" presStyleCnt="4"/>
      <dgm:spPr/>
      <dgm:t>
        <a:bodyPr/>
        <a:lstStyle/>
        <a:p>
          <a:endParaRPr kumimoji="1" lang="ja-JP" altLang="en-US"/>
        </a:p>
      </dgm:t>
    </dgm:pt>
    <dgm:pt modelId="{E4335F16-739B-48EF-B3E6-0E3249A24BAA}" type="pres">
      <dgm:prSet presAssocID="{711CDFA0-E8BF-4FDC-A849-7712A5EAF1BC}" presName="node" presStyleLbl="node1" presStyleIdx="1" presStyleCnt="5" custScaleX="199072" custScaleY="32236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115E69-DE2D-4931-A574-1FE97C0B6661}" type="pres">
      <dgm:prSet presAssocID="{50803476-E643-4C47-AC7D-C35860B640D6}" presName="sibTrans" presStyleLbl="sibTrans2D1" presStyleIdx="1" presStyleCnt="4"/>
      <dgm:spPr/>
      <dgm:t>
        <a:bodyPr/>
        <a:lstStyle/>
        <a:p>
          <a:endParaRPr kumimoji="1" lang="ja-JP" altLang="en-US"/>
        </a:p>
      </dgm:t>
    </dgm:pt>
    <dgm:pt modelId="{075331D2-7250-4F5C-AF60-5984009030D0}" type="pres">
      <dgm:prSet presAssocID="{50803476-E643-4C47-AC7D-C35860B640D6}" presName="connectorText" presStyleLbl="sibTrans2D1" presStyleIdx="1" presStyleCnt="4"/>
      <dgm:spPr/>
      <dgm:t>
        <a:bodyPr/>
        <a:lstStyle/>
        <a:p>
          <a:endParaRPr kumimoji="1" lang="ja-JP" altLang="en-US"/>
        </a:p>
      </dgm:t>
    </dgm:pt>
    <dgm:pt modelId="{0FE7D38F-DD8B-41A6-A293-6579C3DC3591}" type="pres">
      <dgm:prSet presAssocID="{CCDCA95E-CA67-4B94-A742-9FC9D2916362}" presName="node" presStyleLbl="node1" presStyleIdx="2" presStyleCnt="5" custScaleX="199072" custScaleY="32236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0D28E6D-8577-40C6-BB72-07DA36529620}" type="pres">
      <dgm:prSet presAssocID="{8E58D792-5DB2-4466-BB5A-62C8BEF40521}" presName="sibTrans" presStyleLbl="sibTrans2D1" presStyleIdx="2" presStyleCnt="4"/>
      <dgm:spPr/>
      <dgm:t>
        <a:bodyPr/>
        <a:lstStyle/>
        <a:p>
          <a:endParaRPr kumimoji="1" lang="ja-JP" altLang="en-US"/>
        </a:p>
      </dgm:t>
    </dgm:pt>
    <dgm:pt modelId="{EC3CE603-E546-4CF4-A044-3187D12D1C80}" type="pres">
      <dgm:prSet presAssocID="{8E58D792-5DB2-4466-BB5A-62C8BEF40521}" presName="connectorText" presStyleLbl="sibTrans2D1" presStyleIdx="2" presStyleCnt="4"/>
      <dgm:spPr/>
      <dgm:t>
        <a:bodyPr/>
        <a:lstStyle/>
        <a:p>
          <a:endParaRPr kumimoji="1" lang="ja-JP" altLang="en-US"/>
        </a:p>
      </dgm:t>
    </dgm:pt>
    <dgm:pt modelId="{CC4DD83A-4D8D-42C0-A5B1-E2A1CB335552}" type="pres">
      <dgm:prSet presAssocID="{0F47F3DC-CC26-4611-A021-3E887A18A359}" presName="node" presStyleLbl="node1" presStyleIdx="3" presStyleCnt="5" custScaleX="199072" custScaleY="32236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186628-A646-48EA-85DD-C525BEE90FD3}" type="pres">
      <dgm:prSet presAssocID="{98652D8B-8ECD-4F70-B4E2-9D1F5E492348}" presName="sibTrans" presStyleLbl="sibTrans2D1" presStyleIdx="3" presStyleCnt="4"/>
      <dgm:spPr/>
      <dgm:t>
        <a:bodyPr/>
        <a:lstStyle/>
        <a:p>
          <a:endParaRPr kumimoji="1" lang="ja-JP" altLang="en-US"/>
        </a:p>
      </dgm:t>
    </dgm:pt>
    <dgm:pt modelId="{3722264D-C3B4-4A89-AB93-DE25C94B4EB8}" type="pres">
      <dgm:prSet presAssocID="{98652D8B-8ECD-4F70-B4E2-9D1F5E492348}" presName="connectorText" presStyleLbl="sibTrans2D1" presStyleIdx="3" presStyleCnt="4"/>
      <dgm:spPr/>
      <dgm:t>
        <a:bodyPr/>
        <a:lstStyle/>
        <a:p>
          <a:endParaRPr kumimoji="1" lang="ja-JP" altLang="en-US"/>
        </a:p>
      </dgm:t>
    </dgm:pt>
    <dgm:pt modelId="{F9815743-905B-42BC-80DD-5FA5D8C6BCA5}" type="pres">
      <dgm:prSet presAssocID="{39316E0C-568D-4DD4-980C-7A5B1C4F4C0C}" presName="node" presStyleLbl="node1" presStyleIdx="4" presStyleCnt="5" custScaleX="199072" custScaleY="322362" custLinFactY="63304" custLinFactNeighborY="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B418BE8-A9AB-4DE8-BF60-28607DB78A1B}" srcId="{4CFF8531-81EB-474F-AC75-89AFCF9C956B}" destId="{0F47F3DC-CC26-4611-A021-3E887A18A359}" srcOrd="3" destOrd="0" parTransId="{678129FA-DFBA-4151-B278-B0FF88B416ED}" sibTransId="{98652D8B-8ECD-4F70-B4E2-9D1F5E492348}"/>
    <dgm:cxn modelId="{D698A30F-8841-4CD8-9693-EB0A63097A10}" srcId="{4CFF8531-81EB-474F-AC75-89AFCF9C956B}" destId="{711CDFA0-E8BF-4FDC-A849-7712A5EAF1BC}" srcOrd="1" destOrd="0" parTransId="{AF919321-0C17-4C8C-B4D8-B7850174FA1B}" sibTransId="{50803476-E643-4C47-AC7D-C35860B640D6}"/>
    <dgm:cxn modelId="{DB42814F-524D-4314-8A84-22F7C8CB1ACB}" srcId="{4CFF8531-81EB-474F-AC75-89AFCF9C956B}" destId="{CCDCA95E-CA67-4B94-A742-9FC9D2916362}" srcOrd="2" destOrd="0" parTransId="{5BF45083-746F-4AA2-898F-B6011FB88E5F}" sibTransId="{8E58D792-5DB2-4466-BB5A-62C8BEF40521}"/>
    <dgm:cxn modelId="{30246F2D-344C-4464-A8C8-2C5C978BAFE1}" srcId="{4CFF8531-81EB-474F-AC75-89AFCF9C956B}" destId="{39316E0C-568D-4DD4-980C-7A5B1C4F4C0C}" srcOrd="4" destOrd="0" parTransId="{7057420F-B0BF-410C-941F-FC8468B790EB}" sibTransId="{ECC7553D-DCDD-40A7-826F-881BFC299E2F}"/>
    <dgm:cxn modelId="{1517BE7F-EF55-4C5C-A8D4-CBD6FF355E50}" type="presOf" srcId="{4CFF8531-81EB-474F-AC75-89AFCF9C956B}" destId="{AA144935-471C-4E94-8529-5CDA50E994EE}" srcOrd="0" destOrd="0" presId="urn:microsoft.com/office/officeart/2005/8/layout/process5"/>
    <dgm:cxn modelId="{BDF0FD00-E1EC-4F33-AEFE-0EBA9AAF9B7B}" type="presOf" srcId="{39316E0C-568D-4DD4-980C-7A5B1C4F4C0C}" destId="{F9815743-905B-42BC-80DD-5FA5D8C6BCA5}" srcOrd="0" destOrd="0" presId="urn:microsoft.com/office/officeart/2005/8/layout/process5"/>
    <dgm:cxn modelId="{F22942CB-FD72-4AC4-9D79-4F8021FD49EE}" type="presOf" srcId="{CCDCA95E-CA67-4B94-A742-9FC9D2916362}" destId="{0FE7D38F-DD8B-41A6-A293-6579C3DC3591}" srcOrd="0" destOrd="0" presId="urn:microsoft.com/office/officeart/2005/8/layout/process5"/>
    <dgm:cxn modelId="{6D4331D2-0300-451B-808B-ECEF4E06E478}" type="presOf" srcId="{8E58D792-5DB2-4466-BB5A-62C8BEF40521}" destId="{90D28E6D-8577-40C6-BB72-07DA36529620}" srcOrd="0" destOrd="0" presId="urn:microsoft.com/office/officeart/2005/8/layout/process5"/>
    <dgm:cxn modelId="{4CC73E2E-2520-48BA-B8A6-746EC7F8CF10}" type="presOf" srcId="{98652D8B-8ECD-4F70-B4E2-9D1F5E492348}" destId="{3722264D-C3B4-4A89-AB93-DE25C94B4EB8}" srcOrd="1" destOrd="0" presId="urn:microsoft.com/office/officeart/2005/8/layout/process5"/>
    <dgm:cxn modelId="{582AA828-7A53-44C9-B69E-DD60214BE44B}" type="presOf" srcId="{097DFFFC-B9FE-4C48-9D7E-B243D0BCDF84}" destId="{1E8BADCE-E21E-4606-8CFD-DAF394247606}" srcOrd="1" destOrd="0" presId="urn:microsoft.com/office/officeart/2005/8/layout/process5"/>
    <dgm:cxn modelId="{F1276E2A-8031-4B49-AA82-3F1770A61CC3}" type="presOf" srcId="{A57799F8-8B72-4DE6-A965-5DA8D5224B2B}" destId="{2BEFFBAB-9C81-4E4E-98EA-163AB8417509}" srcOrd="0" destOrd="0" presId="urn:microsoft.com/office/officeart/2005/8/layout/process5"/>
    <dgm:cxn modelId="{A21A4316-5DCA-4545-875B-B1F674F02E1B}" type="presOf" srcId="{50803476-E643-4C47-AC7D-C35860B640D6}" destId="{075331D2-7250-4F5C-AF60-5984009030D0}" srcOrd="1" destOrd="0" presId="urn:microsoft.com/office/officeart/2005/8/layout/process5"/>
    <dgm:cxn modelId="{A62AAAC5-4266-479D-B527-3457238BAD05}" type="presOf" srcId="{50803476-E643-4C47-AC7D-C35860B640D6}" destId="{8F115E69-DE2D-4931-A574-1FE97C0B6661}" srcOrd="0" destOrd="0" presId="urn:microsoft.com/office/officeart/2005/8/layout/process5"/>
    <dgm:cxn modelId="{E33DBDB2-4937-4282-A0BC-24D1ED33B7D9}" type="presOf" srcId="{8E58D792-5DB2-4466-BB5A-62C8BEF40521}" destId="{EC3CE603-E546-4CF4-A044-3187D12D1C80}" srcOrd="1" destOrd="0" presId="urn:microsoft.com/office/officeart/2005/8/layout/process5"/>
    <dgm:cxn modelId="{55F25B11-51B5-4BA8-B43B-7A61E93D74F0}" type="presOf" srcId="{98652D8B-8ECD-4F70-B4E2-9D1F5E492348}" destId="{C9186628-A646-48EA-85DD-C525BEE90FD3}" srcOrd="0" destOrd="0" presId="urn:microsoft.com/office/officeart/2005/8/layout/process5"/>
    <dgm:cxn modelId="{205F1F95-9DCC-4C51-AC62-ACA85454D4C8}" type="presOf" srcId="{097DFFFC-B9FE-4C48-9D7E-B243D0BCDF84}" destId="{47B7F6F2-BFF0-46CF-BC8E-02F590AA9E49}" srcOrd="0" destOrd="0" presId="urn:microsoft.com/office/officeart/2005/8/layout/process5"/>
    <dgm:cxn modelId="{029A68A4-8CAC-402A-BB07-36BEE2820979}" type="presOf" srcId="{0F47F3DC-CC26-4611-A021-3E887A18A359}" destId="{CC4DD83A-4D8D-42C0-A5B1-E2A1CB335552}" srcOrd="0" destOrd="0" presId="urn:microsoft.com/office/officeart/2005/8/layout/process5"/>
    <dgm:cxn modelId="{507EDEBF-A3FD-48CA-95A8-FF140F390A62}" srcId="{4CFF8531-81EB-474F-AC75-89AFCF9C956B}" destId="{A57799F8-8B72-4DE6-A965-5DA8D5224B2B}" srcOrd="0" destOrd="0" parTransId="{A14FBADE-A8CD-4BA5-9FDE-55F77C5FF2CC}" sibTransId="{097DFFFC-B9FE-4C48-9D7E-B243D0BCDF84}"/>
    <dgm:cxn modelId="{FA896FD3-5D03-4624-95E8-A310A93E861F}" type="presOf" srcId="{711CDFA0-E8BF-4FDC-A849-7712A5EAF1BC}" destId="{E4335F16-739B-48EF-B3E6-0E3249A24BAA}" srcOrd="0" destOrd="0" presId="urn:microsoft.com/office/officeart/2005/8/layout/process5"/>
    <dgm:cxn modelId="{9CE91D3C-DC95-4AFD-830D-304B40798C4B}" type="presParOf" srcId="{AA144935-471C-4E94-8529-5CDA50E994EE}" destId="{2BEFFBAB-9C81-4E4E-98EA-163AB8417509}" srcOrd="0" destOrd="0" presId="urn:microsoft.com/office/officeart/2005/8/layout/process5"/>
    <dgm:cxn modelId="{A25E6784-7B91-4C4A-A968-0F67A4482B00}" type="presParOf" srcId="{AA144935-471C-4E94-8529-5CDA50E994EE}" destId="{47B7F6F2-BFF0-46CF-BC8E-02F590AA9E49}" srcOrd="1" destOrd="0" presId="urn:microsoft.com/office/officeart/2005/8/layout/process5"/>
    <dgm:cxn modelId="{12C07A20-1651-41EA-96FF-69475D5B3CB2}" type="presParOf" srcId="{47B7F6F2-BFF0-46CF-BC8E-02F590AA9E49}" destId="{1E8BADCE-E21E-4606-8CFD-DAF394247606}" srcOrd="0" destOrd="0" presId="urn:microsoft.com/office/officeart/2005/8/layout/process5"/>
    <dgm:cxn modelId="{B8A8B690-1B02-4C98-B63F-C989A63A8E9C}" type="presParOf" srcId="{AA144935-471C-4E94-8529-5CDA50E994EE}" destId="{E4335F16-739B-48EF-B3E6-0E3249A24BAA}" srcOrd="2" destOrd="0" presId="urn:microsoft.com/office/officeart/2005/8/layout/process5"/>
    <dgm:cxn modelId="{42F7EB84-CB45-437B-8EEC-89FF10463223}" type="presParOf" srcId="{AA144935-471C-4E94-8529-5CDA50E994EE}" destId="{8F115E69-DE2D-4931-A574-1FE97C0B6661}" srcOrd="3" destOrd="0" presId="urn:microsoft.com/office/officeart/2005/8/layout/process5"/>
    <dgm:cxn modelId="{181B520B-4FC4-4604-BD73-78F1103B8C5D}" type="presParOf" srcId="{8F115E69-DE2D-4931-A574-1FE97C0B6661}" destId="{075331D2-7250-4F5C-AF60-5984009030D0}" srcOrd="0" destOrd="0" presId="urn:microsoft.com/office/officeart/2005/8/layout/process5"/>
    <dgm:cxn modelId="{21482840-8F09-4AFA-BE70-EE7189AE8D3A}" type="presParOf" srcId="{AA144935-471C-4E94-8529-5CDA50E994EE}" destId="{0FE7D38F-DD8B-41A6-A293-6579C3DC3591}" srcOrd="4" destOrd="0" presId="urn:microsoft.com/office/officeart/2005/8/layout/process5"/>
    <dgm:cxn modelId="{8B13E121-28BD-4942-B848-A9F728352381}" type="presParOf" srcId="{AA144935-471C-4E94-8529-5CDA50E994EE}" destId="{90D28E6D-8577-40C6-BB72-07DA36529620}" srcOrd="5" destOrd="0" presId="urn:microsoft.com/office/officeart/2005/8/layout/process5"/>
    <dgm:cxn modelId="{B28490FE-B109-4762-8C86-F8FF53417B0F}" type="presParOf" srcId="{90D28E6D-8577-40C6-BB72-07DA36529620}" destId="{EC3CE603-E546-4CF4-A044-3187D12D1C80}" srcOrd="0" destOrd="0" presId="urn:microsoft.com/office/officeart/2005/8/layout/process5"/>
    <dgm:cxn modelId="{D75ABBC4-B3FD-4B13-8DE8-8BADFAACF999}" type="presParOf" srcId="{AA144935-471C-4E94-8529-5CDA50E994EE}" destId="{CC4DD83A-4D8D-42C0-A5B1-E2A1CB335552}" srcOrd="6" destOrd="0" presId="urn:microsoft.com/office/officeart/2005/8/layout/process5"/>
    <dgm:cxn modelId="{7E1F6798-41AD-4BAB-86EA-61492C75971A}" type="presParOf" srcId="{AA144935-471C-4E94-8529-5CDA50E994EE}" destId="{C9186628-A646-48EA-85DD-C525BEE90FD3}" srcOrd="7" destOrd="0" presId="urn:microsoft.com/office/officeart/2005/8/layout/process5"/>
    <dgm:cxn modelId="{39B806C9-BE02-44B6-B657-47C30605F08E}" type="presParOf" srcId="{C9186628-A646-48EA-85DD-C525BEE90FD3}" destId="{3722264D-C3B4-4A89-AB93-DE25C94B4EB8}" srcOrd="0" destOrd="0" presId="urn:microsoft.com/office/officeart/2005/8/layout/process5"/>
    <dgm:cxn modelId="{ACF93A91-8616-43C0-851D-96010A64B6ED}" type="presParOf" srcId="{AA144935-471C-4E94-8529-5CDA50E994EE}" destId="{F9815743-905B-42BC-80DD-5FA5D8C6BCA5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FFBAB-9C81-4E4E-98EA-163AB8417509}">
      <dsp:nvSpPr>
        <dsp:cNvPr id="0" name=""/>
        <dsp:cNvSpPr/>
      </dsp:nvSpPr>
      <dsp:spPr>
        <a:xfrm>
          <a:off x="394840" y="446"/>
          <a:ext cx="1100118" cy="1068868"/>
        </a:xfrm>
        <a:prstGeom prst="roundRect">
          <a:avLst>
            <a:gd name="adj" fmla="val 10000"/>
          </a:avLst>
        </a:prstGeom>
        <a:solidFill>
          <a:srgbClr val="E2E2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1</a:t>
          </a:r>
          <a:endParaRPr lang="ja-JP" altLang="en-US" sz="1100" kern="12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426146" y="31752"/>
        <a:ext cx="1037506" cy="1006256"/>
      </dsp:txXfrm>
    </dsp:sp>
    <dsp:sp modelId="{47B7F6F2-BFF0-46CF-BC8E-02F590AA9E49}">
      <dsp:nvSpPr>
        <dsp:cNvPr id="0" name=""/>
        <dsp:cNvSpPr/>
      </dsp:nvSpPr>
      <dsp:spPr>
        <a:xfrm>
          <a:off x="1543589" y="466355"/>
          <a:ext cx="117156" cy="137050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100" kern="12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1543589" y="493765"/>
        <a:ext cx="82009" cy="82230"/>
      </dsp:txXfrm>
    </dsp:sp>
    <dsp:sp modelId="{E4335F16-739B-48EF-B3E6-0E3249A24BAA}">
      <dsp:nvSpPr>
        <dsp:cNvPr id="0" name=""/>
        <dsp:cNvSpPr/>
      </dsp:nvSpPr>
      <dsp:spPr>
        <a:xfrm>
          <a:off x="1716007" y="446"/>
          <a:ext cx="1100118" cy="1068868"/>
        </a:xfrm>
        <a:prstGeom prst="roundRect">
          <a:avLst>
            <a:gd name="adj" fmla="val 10000"/>
          </a:avLst>
        </a:prstGeom>
        <a:solidFill>
          <a:srgbClr val="E2E2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2</a:t>
          </a:r>
          <a:endParaRPr lang="ja-JP" altLang="en-US" sz="1100" kern="12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1747313" y="31752"/>
        <a:ext cx="1037506" cy="1006256"/>
      </dsp:txXfrm>
    </dsp:sp>
    <dsp:sp modelId="{8F115E69-DE2D-4931-A574-1FE97C0B6661}">
      <dsp:nvSpPr>
        <dsp:cNvPr id="0" name=""/>
        <dsp:cNvSpPr/>
      </dsp:nvSpPr>
      <dsp:spPr>
        <a:xfrm>
          <a:off x="2864756" y="466355"/>
          <a:ext cx="117156" cy="137050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100" kern="12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2864756" y="493765"/>
        <a:ext cx="82009" cy="82230"/>
      </dsp:txXfrm>
    </dsp:sp>
    <dsp:sp modelId="{0FE7D38F-DD8B-41A6-A293-6579C3DC3591}">
      <dsp:nvSpPr>
        <dsp:cNvPr id="0" name=""/>
        <dsp:cNvSpPr/>
      </dsp:nvSpPr>
      <dsp:spPr>
        <a:xfrm>
          <a:off x="3037174" y="446"/>
          <a:ext cx="1100118" cy="1068868"/>
        </a:xfrm>
        <a:prstGeom prst="roundRect">
          <a:avLst>
            <a:gd name="adj" fmla="val 10000"/>
          </a:avLst>
        </a:prstGeom>
        <a:solidFill>
          <a:srgbClr val="E2E2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3</a:t>
          </a:r>
          <a:endParaRPr lang="ja-JP" altLang="en-US" sz="1100" kern="12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3068480" y="31752"/>
        <a:ext cx="1037506" cy="1006256"/>
      </dsp:txXfrm>
    </dsp:sp>
    <dsp:sp modelId="{90D28E6D-8577-40C6-BB72-07DA36529620}">
      <dsp:nvSpPr>
        <dsp:cNvPr id="0" name=""/>
        <dsp:cNvSpPr/>
      </dsp:nvSpPr>
      <dsp:spPr>
        <a:xfrm>
          <a:off x="4185923" y="466355"/>
          <a:ext cx="117156" cy="137050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100" kern="12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4185923" y="493765"/>
        <a:ext cx="82009" cy="82230"/>
      </dsp:txXfrm>
    </dsp:sp>
    <dsp:sp modelId="{CC4DD83A-4D8D-42C0-A5B1-E2A1CB335552}">
      <dsp:nvSpPr>
        <dsp:cNvPr id="0" name=""/>
        <dsp:cNvSpPr/>
      </dsp:nvSpPr>
      <dsp:spPr>
        <a:xfrm>
          <a:off x="4358342" y="446"/>
          <a:ext cx="1100118" cy="1068868"/>
        </a:xfrm>
        <a:prstGeom prst="roundRect">
          <a:avLst>
            <a:gd name="adj" fmla="val 10000"/>
          </a:avLst>
        </a:prstGeom>
        <a:solidFill>
          <a:srgbClr val="E2E2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4</a:t>
          </a:r>
          <a:endParaRPr lang="ja-JP" altLang="en-US" sz="1100" kern="12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4389648" y="31752"/>
        <a:ext cx="1037506" cy="1006256"/>
      </dsp:txXfrm>
    </dsp:sp>
    <dsp:sp modelId="{C9186628-A646-48EA-85DD-C525BEE90FD3}">
      <dsp:nvSpPr>
        <dsp:cNvPr id="0" name=""/>
        <dsp:cNvSpPr/>
      </dsp:nvSpPr>
      <dsp:spPr>
        <a:xfrm rot="1161">
          <a:off x="5507091" y="466577"/>
          <a:ext cx="117156" cy="137050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100" kern="120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5507091" y="493981"/>
        <a:ext cx="82009" cy="82230"/>
      </dsp:txXfrm>
    </dsp:sp>
    <dsp:sp modelId="{F9815743-905B-42BC-80DD-5FA5D8C6BCA5}">
      <dsp:nvSpPr>
        <dsp:cNvPr id="0" name=""/>
        <dsp:cNvSpPr/>
      </dsp:nvSpPr>
      <dsp:spPr>
        <a:xfrm>
          <a:off x="5679509" y="892"/>
          <a:ext cx="1100118" cy="1068868"/>
        </a:xfrm>
        <a:prstGeom prst="roundRect">
          <a:avLst>
            <a:gd name="adj" fmla="val 10000"/>
          </a:avLst>
        </a:prstGeom>
        <a:solidFill>
          <a:srgbClr val="E2E2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手順</a:t>
          </a:r>
          <a:r>
            <a:rPr lang="en-US" altLang="ja-JP" sz="1100" kern="1200" dirty="0" smtClean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rPr>
            <a:t>5</a:t>
          </a:r>
          <a:endParaRPr lang="ja-JP" altLang="en-US" sz="1100" kern="1200" dirty="0">
            <a:solidFill>
              <a:schemeClr val="tx1"/>
            </a:solidFill>
            <a:latin typeface="MS UI Gothic" charset="-128"/>
            <a:ea typeface="MS UI Gothic" charset="-128"/>
            <a:cs typeface="MS UI Gothic" charset="-128"/>
          </a:endParaRPr>
        </a:p>
      </dsp:txBody>
      <dsp:txXfrm>
        <a:off x="5710815" y="32198"/>
        <a:ext cx="1037506" cy="1006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3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13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37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4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21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42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89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9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85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3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29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41A7-6626-4CC6-B4B3-C4DB7CD3D297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FD8D8-B8E6-4857-B4C8-F8BC608BC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413305" y="3774559"/>
            <a:ext cx="1032724" cy="10313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Photo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338876" y="1637414"/>
            <a:ext cx="1424763" cy="13503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Photo</a:t>
            </a:r>
            <a:endParaRPr kumimoji="1" lang="ja-JP" altLang="en-US" dirty="0"/>
          </a:p>
        </p:txBody>
      </p:sp>
      <p:sp>
        <p:nvSpPr>
          <p:cNvPr id="55" name="正方形/長方形 54"/>
          <p:cNvSpPr/>
          <p:nvPr/>
        </p:nvSpPr>
        <p:spPr>
          <a:xfrm>
            <a:off x="0" y="-32449"/>
            <a:ext cx="6858000" cy="983752"/>
          </a:xfrm>
          <a:prstGeom prst="rect">
            <a:avLst/>
          </a:prstGeom>
          <a:solidFill>
            <a:srgbClr val="0000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4929" y="317762"/>
            <a:ext cx="6508142" cy="490190"/>
          </a:xfrm>
          <a:noFill/>
        </p:spPr>
        <p:txBody>
          <a:bodyPr anchor="ctr">
            <a:normAutofit/>
          </a:bodyPr>
          <a:lstStyle/>
          <a:p>
            <a:r>
              <a:rPr lang="ja-JP" altLang="en-US" sz="2400" spc="1000" dirty="0" smtClean="0">
                <a:solidFill>
                  <a:schemeClr val="bg1"/>
                </a:solidFill>
                <a:latin typeface="MS UI Gothic" charset="-128"/>
                <a:ea typeface="MS UI Gothic" charset="-128"/>
                <a:cs typeface="MS UI Gothic" charset="-128"/>
              </a:rPr>
              <a:t>企画書</a:t>
            </a:r>
            <a:endParaRPr kumimoji="1" lang="ja-JP" altLang="en-US" sz="2400" spc="1000" dirty="0">
              <a:solidFill>
                <a:schemeClr val="bg1"/>
              </a:solidFill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948540" y="1579918"/>
            <a:ext cx="4814348" cy="151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buSzPct val="98000"/>
            </a:pP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・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放置自転車の減少</a:t>
            </a:r>
            <a:endParaRPr lang="en-US" altLang="ja-JP" sz="1200" b="1" u="sng" spc="300" dirty="0" smtClean="0">
              <a:solidFill>
                <a:srgbClr val="FF0000"/>
              </a:solidFill>
              <a:latin typeface="MS UI Gothic" charset="-128"/>
              <a:ea typeface="MS UI Gothic" charset="-128"/>
              <a:cs typeface="MS UI Gothic" charset="-128"/>
            </a:endParaRPr>
          </a:p>
          <a:p>
            <a:pPr algn="l">
              <a:lnSpc>
                <a:spcPct val="100000"/>
              </a:lnSpc>
              <a:buSzPct val="98000"/>
            </a:pP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・駐輪場の空きにともない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利用客が増加</a:t>
            </a:r>
            <a:endParaRPr lang="en-US" altLang="ja-JP" sz="1200" b="1" u="sng" spc="300" dirty="0" smtClean="0">
              <a:solidFill>
                <a:srgbClr val="FF0000"/>
              </a:solidFill>
              <a:latin typeface="MS UI Gothic" charset="-128"/>
              <a:ea typeface="MS UI Gothic" charset="-128"/>
              <a:cs typeface="MS UI Gothic" charset="-128"/>
            </a:endParaRPr>
          </a:p>
          <a:p>
            <a:pPr algn="l">
              <a:lnSpc>
                <a:spcPct val="100000"/>
              </a:lnSpc>
              <a:buSzPct val="98000"/>
            </a:pP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・徒歩圏内に住居のない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利用客が増加</a:t>
            </a:r>
            <a:endParaRPr lang="en-US" altLang="ja-JP" sz="1200" b="1" u="sng" spc="300" dirty="0" smtClean="0">
              <a:solidFill>
                <a:srgbClr val="FF0000"/>
              </a:solidFill>
              <a:latin typeface="MS UI Gothic" charset="-128"/>
              <a:ea typeface="MS UI Gothic" charset="-128"/>
              <a:cs typeface="MS UI Gothic" charset="-128"/>
            </a:endParaRPr>
          </a:p>
          <a:p>
            <a:pPr algn="l">
              <a:lnSpc>
                <a:spcPct val="100000"/>
              </a:lnSpc>
              <a:buSzPct val="98000"/>
            </a:pP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・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上顧客の満足度上昇</a:t>
            </a:r>
            <a:endParaRPr lang="en-US" altLang="ja-JP" sz="1200" b="1" u="sng" spc="300" dirty="0" smtClean="0">
              <a:solidFill>
                <a:srgbClr val="FF0000"/>
              </a:solidFill>
              <a:latin typeface="MS UI Gothic" charset="-128"/>
              <a:ea typeface="MS UI Gothic" charset="-128"/>
              <a:cs typeface="MS UI Gothic" charset="-128"/>
            </a:endParaRPr>
          </a:p>
          <a:p>
            <a:pPr algn="l">
              <a:lnSpc>
                <a:spcPct val="100000"/>
              </a:lnSpc>
              <a:buSzPct val="98000"/>
            </a:pP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・店舗名の入った</a:t>
            </a:r>
            <a:r>
              <a:rPr lang="ja-JP" altLang="en-US" sz="1400" spc="300" dirty="0" smtClean="0">
                <a:latin typeface="MS UI Gothic" charset="-128"/>
                <a:ea typeface="MS UI Gothic" charset="-128"/>
                <a:cs typeface="MS UI Gothic" charset="-128"/>
              </a:rPr>
              <a:t>レンタルサイクル</a:t>
            </a: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による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宣伝</a:t>
            </a:r>
            <a:endParaRPr lang="en-US" altLang="ja-JP" sz="1200" b="1" u="sng" spc="300" dirty="0">
              <a:solidFill>
                <a:srgbClr val="FF0000"/>
              </a:solidFill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54442" y="1153931"/>
            <a:ext cx="6508446" cy="423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S UI Gothic" charset="-128"/>
                <a:ea typeface="MS UI Gothic" charset="-128"/>
                <a:cs typeface="MS UI Gothic" charset="-128"/>
              </a:rPr>
              <a:t>趣旨 </a:t>
            </a:r>
            <a:r>
              <a:rPr lang="en-US" altLang="ja-JP" sz="1400" dirty="0" smtClean="0">
                <a:solidFill>
                  <a:schemeClr val="tx1"/>
                </a:solidFill>
                <a:latin typeface="MS UI Gothic" charset="-128"/>
                <a:ea typeface="MS UI Gothic" charset="-128"/>
                <a:cs typeface="MS UI Gothic" charset="-128"/>
              </a:rPr>
              <a:t>-</a:t>
            </a:r>
            <a:r>
              <a:rPr lang="ja-JP" altLang="en-US" sz="1400" dirty="0" smtClean="0">
                <a:solidFill>
                  <a:schemeClr val="tx1"/>
                </a:solidFill>
                <a:latin typeface="MS UI Gothic" charset="-128"/>
                <a:ea typeface="MS UI Gothic" charset="-128"/>
                <a:cs typeface="MS UI Gothic" charset="-128"/>
              </a:rPr>
              <a:t>導入による期待効果</a:t>
            </a:r>
            <a:endParaRPr lang="ja-JP" altLang="en-US" sz="1600" dirty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523317" y="3748835"/>
            <a:ext cx="5159754" cy="22446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1200" spc="300" dirty="0">
                <a:latin typeface="MS UI Gothic" charset="-128"/>
                <a:ea typeface="MS UI Gothic" charset="-128"/>
                <a:cs typeface="MS UI Gothic" charset="-128"/>
              </a:rPr>
              <a:t>・</a:t>
            </a: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○</a:t>
            </a:r>
            <a:r>
              <a:rPr lang="ja-JP" altLang="en-US" sz="1200" spc="300" dirty="0">
                <a:latin typeface="MS UI Gothic" charset="-128"/>
                <a:ea typeface="MS UI Gothic" charset="-128"/>
                <a:cs typeface="MS UI Gothic" charset="-128"/>
              </a:rPr>
              <a:t>○店における駐輪場の稼働率</a:t>
            </a: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は</a:t>
            </a:r>
            <a:r>
              <a:rPr lang="en-US" altLang="ja-JP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200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％</a:t>
            </a:r>
            <a:endParaRPr lang="en-US" altLang="ja-JP" sz="1200" b="1" u="sng" spc="300" dirty="0">
              <a:solidFill>
                <a:srgbClr val="FF0000"/>
              </a:solidFill>
              <a:latin typeface="MS UI Gothic" charset="-128"/>
              <a:ea typeface="MS UI Gothic" charset="-128"/>
              <a:cs typeface="MS UI Gothic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・駐輪場</a:t>
            </a:r>
            <a:r>
              <a:rPr lang="ja-JP" altLang="en-US" sz="1200" spc="300" dirty="0">
                <a:latin typeface="MS UI Gothic" charset="-128"/>
                <a:ea typeface="MS UI Gothic" charset="-128"/>
                <a:cs typeface="MS UI Gothic" charset="-128"/>
              </a:rPr>
              <a:t>の混雑を理由</a:t>
            </a: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に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他店舗</a:t>
            </a:r>
            <a:r>
              <a:rPr lang="ja-JP" altLang="en-US" sz="1200" b="1" u="sng" spc="300" dirty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を利用する顧客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が増加</a:t>
            </a:r>
            <a:r>
              <a:rPr lang="ja-JP" altLang="en-US" sz="1200" spc="300" dirty="0">
                <a:latin typeface="MS UI Gothic" charset="-128"/>
                <a:ea typeface="MS UI Gothic" charset="-128"/>
                <a:cs typeface="MS UI Gothic" charset="-128"/>
              </a:rPr>
              <a:t>している</a:t>
            </a:r>
            <a:endParaRPr lang="en-US" altLang="ja-JP" sz="1200" spc="300" dirty="0">
              <a:latin typeface="MS UI Gothic" charset="-128"/>
              <a:ea typeface="MS UI Gothic" charset="-128"/>
              <a:cs typeface="MS UI Gothic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・上顧客向け</a:t>
            </a:r>
            <a:r>
              <a:rPr lang="ja-JP" altLang="en-US" sz="1200" spc="300" dirty="0">
                <a:latin typeface="MS UI Gothic" charset="-128"/>
                <a:ea typeface="MS UI Gothic" charset="-128"/>
                <a:cs typeface="MS UI Gothic" charset="-128"/>
              </a:rPr>
              <a:t>にレンタルサイクルとその駐輪場を</a:t>
            </a: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提供する</a:t>
            </a:r>
            <a:r>
              <a:rPr lang="ja-JP" altLang="en-US" sz="1200" spc="300" dirty="0">
                <a:latin typeface="MS UI Gothic" charset="-128"/>
                <a:ea typeface="MS UI Gothic" charset="-128"/>
                <a:cs typeface="MS UI Gothic" charset="-128"/>
              </a:rPr>
              <a:t>ことで</a:t>
            </a: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、</a:t>
            </a:r>
            <a:endParaRPr lang="en-US" altLang="ja-JP" sz="1200" spc="300" dirty="0" smtClean="0">
              <a:latin typeface="MS UI Gothic" charset="-128"/>
              <a:ea typeface="MS UI Gothic" charset="-128"/>
              <a:cs typeface="MS UI Gothic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200" spc="300" dirty="0">
                <a:latin typeface="MS UI Gothic" charset="-128"/>
                <a:ea typeface="MS UI Gothic" charset="-128"/>
                <a:cs typeface="MS UI Gothic" charset="-128"/>
              </a:rPr>
              <a:t> </a:t>
            </a: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 </a:t>
            </a:r>
            <a:r>
              <a:rPr lang="ja-JP" altLang="en-US" sz="1200" b="1" u="sng" spc="300" dirty="0" smtClean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混雑</a:t>
            </a:r>
            <a:r>
              <a:rPr lang="ja-JP" altLang="en-US" sz="1200" b="1" u="sng" spc="300" dirty="0">
                <a:solidFill>
                  <a:srgbClr val="FF0000"/>
                </a:solidFill>
                <a:latin typeface="MS UI Gothic" charset="-128"/>
                <a:ea typeface="MS UI Gothic" charset="-128"/>
                <a:cs typeface="MS UI Gothic" charset="-128"/>
              </a:rPr>
              <a:t>の緩和と顧客満足度の増加</a:t>
            </a:r>
            <a:r>
              <a:rPr lang="ja-JP" altLang="en-US" sz="1200" spc="300" dirty="0">
                <a:latin typeface="MS UI Gothic" charset="-128"/>
                <a:ea typeface="MS UI Gothic" charset="-128"/>
                <a:cs typeface="MS UI Gothic" charset="-128"/>
              </a:rPr>
              <a:t>を</a:t>
            </a:r>
            <a:r>
              <a:rPr lang="ja-JP" altLang="en-US" sz="1200" spc="300" dirty="0" smtClean="0">
                <a:latin typeface="MS UI Gothic" charset="-128"/>
                <a:ea typeface="MS UI Gothic" charset="-128"/>
                <a:cs typeface="MS UI Gothic" charset="-128"/>
              </a:rPr>
              <a:t>狙う</a:t>
            </a:r>
            <a:endParaRPr lang="en-US" altLang="ja-JP" sz="1200" spc="300" dirty="0">
              <a:latin typeface="MS UI Gothic" charset="-128"/>
              <a:ea typeface="MS UI Gothic" charset="-128"/>
              <a:cs typeface="MS UI Gothic" charset="-128"/>
            </a:endParaRPr>
          </a:p>
        </p:txBody>
      </p:sp>
      <p:graphicFrame>
        <p:nvGraphicFramePr>
          <p:cNvPr id="28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3931476"/>
              </p:ext>
            </p:extLst>
          </p:nvPr>
        </p:nvGraphicFramePr>
        <p:xfrm>
          <a:off x="1003300" y="5687326"/>
          <a:ext cx="5813445" cy="2390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3" name="直線コネクタ 42"/>
          <p:cNvCxnSpPr/>
          <p:nvPr/>
        </p:nvCxnSpPr>
        <p:spPr>
          <a:xfrm>
            <a:off x="0" y="899407"/>
            <a:ext cx="685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203200" y="1281521"/>
            <a:ext cx="51242" cy="206066"/>
          </a:xfrm>
          <a:prstGeom prst="rect">
            <a:avLst/>
          </a:prstGeom>
          <a:solidFill>
            <a:srgbClr val="0000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342900" y="2705100"/>
            <a:ext cx="1425595" cy="295726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SzPct val="98000"/>
            </a:pPr>
            <a:r>
              <a:rPr lang="ja-JP" altLang="en-US" sz="1050" b="1" dirty="0" smtClean="0">
                <a:latin typeface="MS UI Gothic" charset="-128"/>
                <a:ea typeface="MS UI Gothic" charset="-128"/>
                <a:cs typeface="MS UI Gothic" charset="-128"/>
              </a:rPr>
              <a:t>イメージ写真</a:t>
            </a:r>
            <a:endParaRPr lang="en-US" altLang="ja-JP" sz="1050" b="1" dirty="0"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54442" y="3226163"/>
            <a:ext cx="6508446" cy="423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S UI Gothic" charset="-128"/>
                <a:ea typeface="MS UI Gothic" charset="-128"/>
                <a:cs typeface="MS UI Gothic" charset="-128"/>
              </a:rPr>
              <a:t>背景</a:t>
            </a:r>
          </a:p>
        </p:txBody>
      </p:sp>
      <p:graphicFrame>
        <p:nvGraphicFramePr>
          <p:cNvPr id="53" name="図表 52"/>
          <p:cNvGraphicFramePr/>
          <p:nvPr>
            <p:extLst>
              <p:ext uri="{D42A27DB-BD31-4B8C-83A1-F6EECF244321}">
                <p14:modId xmlns:p14="http://schemas.microsoft.com/office/powerpoint/2010/main" val="609205260"/>
              </p:ext>
            </p:extLst>
          </p:nvPr>
        </p:nvGraphicFramePr>
        <p:xfrm>
          <a:off x="-82550" y="8658439"/>
          <a:ext cx="7174468" cy="1069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7" name="正方形/長方形 56"/>
          <p:cNvSpPr/>
          <p:nvPr/>
        </p:nvSpPr>
        <p:spPr>
          <a:xfrm>
            <a:off x="203200" y="3344885"/>
            <a:ext cx="51242" cy="206066"/>
          </a:xfrm>
          <a:prstGeom prst="rect">
            <a:avLst/>
          </a:prstGeom>
          <a:solidFill>
            <a:srgbClr val="0000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54442" y="8077072"/>
            <a:ext cx="6508446" cy="423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S UI Gothic" charset="-128"/>
                <a:ea typeface="MS UI Gothic" charset="-128"/>
                <a:cs typeface="MS UI Gothic" charset="-128"/>
              </a:rPr>
              <a:t>利用までの流れ</a:t>
            </a:r>
            <a:endParaRPr lang="ja-JP" altLang="en-US" sz="1600" dirty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03200" y="8195794"/>
            <a:ext cx="51242" cy="206066"/>
          </a:xfrm>
          <a:prstGeom prst="rect">
            <a:avLst/>
          </a:prstGeom>
          <a:solidFill>
            <a:srgbClr val="0000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87350" y="5098011"/>
            <a:ext cx="6295721" cy="423093"/>
          </a:xfrm>
          <a:prstGeom prst="rect">
            <a:avLst/>
          </a:prstGeom>
          <a:solidFill>
            <a:srgbClr val="E2E2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S UI Gothic" charset="-128"/>
                <a:ea typeface="MS UI Gothic" charset="-128"/>
                <a:cs typeface="MS UI Gothic" charset="-128"/>
              </a:rPr>
              <a:t>〇〇の関心</a:t>
            </a:r>
            <a:endParaRPr lang="ja-JP" altLang="en-US" sz="1400" dirty="0">
              <a:solidFill>
                <a:schemeClr val="tx1"/>
              </a:solidFill>
              <a:latin typeface="MS UI Gothic" charset="-128"/>
              <a:ea typeface="MS UI Gothic" charset="-128"/>
              <a:cs typeface="MS UI Gothic" charset="-128"/>
            </a:endParaRPr>
          </a:p>
        </p:txBody>
      </p:sp>
      <p:sp>
        <p:nvSpPr>
          <p:cNvPr id="62" name="コンテンツ プレースホルダー 2"/>
          <p:cNvSpPr txBox="1">
            <a:spLocks/>
          </p:cNvSpPr>
          <p:nvPr/>
        </p:nvSpPr>
        <p:spPr>
          <a:xfrm>
            <a:off x="393701" y="4527550"/>
            <a:ext cx="1066800" cy="295726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SzPct val="98000"/>
            </a:pPr>
            <a:r>
              <a:rPr lang="ja-JP" altLang="en-US" sz="1050" b="1" dirty="0">
                <a:latin typeface="MS UI Gothic" charset="-128"/>
                <a:ea typeface="MS UI Gothic" charset="-128"/>
                <a:cs typeface="MS UI Gothic" charset="-128"/>
              </a:rPr>
              <a:t>周囲</a:t>
            </a:r>
            <a:r>
              <a:rPr lang="ja-JP" altLang="en-US" sz="1050" b="1" dirty="0" smtClean="0">
                <a:latin typeface="MS UI Gothic" charset="-128"/>
                <a:ea typeface="MS UI Gothic" charset="-128"/>
                <a:cs typeface="MS UI Gothic" charset="-128"/>
              </a:rPr>
              <a:t>の現状</a:t>
            </a:r>
            <a:endParaRPr lang="en-US" altLang="ja-JP" sz="1050" b="1" dirty="0">
              <a:latin typeface="MS UI Gothic" charset="-128"/>
              <a:ea typeface="MS UI Gothic" charset="-128"/>
              <a:cs typeface="MS UI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49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125</Words>
  <Application>Microsoft Macintosh PowerPoint</Application>
  <PresentationFormat>A4 210x297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ＭＳ Ｐゴシック</vt:lpstr>
      <vt:lpstr>MS UI Gothic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k</dc:creator>
  <cp:lastModifiedBy>t k</cp:lastModifiedBy>
  <cp:revision>12</cp:revision>
  <dcterms:created xsi:type="dcterms:W3CDTF">2015-11-16T21:38:47Z</dcterms:created>
  <dcterms:modified xsi:type="dcterms:W3CDTF">2017-03-16T00:27:47Z</dcterms:modified>
</cp:coreProperties>
</file>