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3" userDrawn="1">
          <p15:clr>
            <a:srgbClr val="A4A3A4"/>
          </p15:clr>
        </p15:guide>
        <p15:guide id="4" pos="4210" userDrawn="1">
          <p15:clr>
            <a:srgbClr val="A4A3A4"/>
          </p15:clr>
        </p15:guide>
        <p15:guide id="5" orient="horz" pos="113" userDrawn="1">
          <p15:clr>
            <a:srgbClr val="A4A3A4"/>
          </p15:clr>
        </p15:guide>
        <p15:guide id="6" orient="horz" pos="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2E2"/>
    <a:srgbClr val="FF7D7D"/>
    <a:srgbClr val="FFFFFF"/>
    <a:srgbClr val="E2E2EA"/>
    <a:srgbClr val="D0D0DE"/>
    <a:srgbClr val="000064"/>
    <a:srgbClr val="AFA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37" autoAdjust="0"/>
    <p:restoredTop sz="94660"/>
  </p:normalViewPr>
  <p:slideViewPr>
    <p:cSldViewPr snapToGrid="0">
      <p:cViewPr>
        <p:scale>
          <a:sx n="90" d="100"/>
          <a:sy n="90" d="100"/>
        </p:scale>
        <p:origin x="1896" y="152"/>
      </p:cViewPr>
      <p:guideLst>
        <p:guide orient="horz" pos="3120"/>
        <p:guide pos="2160"/>
        <p:guide pos="113"/>
        <p:guide pos="4210"/>
        <p:guide orient="horz" pos="113"/>
        <p:guide orient="horz" pos="612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______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______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______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rgbClr val="FF0000"/>
              </a:solidFill>
              <a:ln w="19050">
                <a:solidFill>
                  <a:schemeClr val="lt1"/>
                </a:solidFill>
              </a:ln>
              <a:effectLst/>
            </c:spPr>
          </c:dPt>
          <c:dPt>
            <c:idx val="1"/>
            <c:bubble3D val="0"/>
            <c:spPr>
              <a:solidFill>
                <a:srgbClr val="FF7D7D"/>
              </a:solidFill>
              <a:ln w="19050">
                <a:solidFill>
                  <a:schemeClr val="lt1"/>
                </a:solidFill>
              </a:ln>
              <a:effectLst/>
            </c:spPr>
          </c:dPt>
          <c:dPt>
            <c:idx val="2"/>
            <c:bubble3D val="0"/>
            <c:spPr>
              <a:solidFill>
                <a:schemeClr val="bg1"/>
              </a:solidFill>
              <a:ln w="19050">
                <a:solidFill>
                  <a:schemeClr val="lt1"/>
                </a:solidFill>
              </a:ln>
              <a:effectLst/>
            </c:spPr>
          </c:dPt>
          <c:dLbls>
            <c:dLbl>
              <c:idx val="0"/>
              <c:layout/>
              <c:tx>
                <c:rich>
                  <a:bodyPr/>
                  <a:lstStyle/>
                  <a:p>
                    <a:fld id="{3D289ED0-E325-4AB7-94DC-86722B1F2DCE}"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1"/>
              <c:layout/>
              <c:tx>
                <c:rich>
                  <a:bodyPr/>
                  <a:lstStyle/>
                  <a:p>
                    <a:fld id="{7D8CC4BB-236B-4633-B62F-66BBBDC481E9}"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2"/>
              <c:layout>
                <c:manualLayout>
                  <c:x val="0.233161898240495"/>
                  <c:y val="0.189058295455512"/>
                </c:manualLayout>
              </c:layout>
              <c:tx>
                <c:rich>
                  <a:bodyPr/>
                  <a:lstStyle/>
                  <a:p>
                    <a:fld id="{C7068AA8-4E09-4BB6-872D-751E41A67C1B}"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2493272728819"/>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関心がある。どちらかといえば関心がある</c:v>
                </c:pt>
                <c:pt idx="1">
                  <c:v>どちらでもない。</c:v>
                </c:pt>
                <c:pt idx="2">
                  <c:v>関心がない。どちらかといえば関心がない。</c:v>
                </c:pt>
              </c:strCache>
            </c:strRef>
          </c:cat>
          <c:val>
            <c:numRef>
              <c:f>Sheet1!$B$2:$B$4</c:f>
              <c:numCache>
                <c:formatCode>General</c:formatCode>
                <c:ptCount val="3"/>
                <c:pt idx="0">
                  <c:v>45.0</c:v>
                </c:pt>
                <c:pt idx="1">
                  <c:v>30.0</c:v>
                </c:pt>
                <c:pt idx="2">
                  <c:v>25.0</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solidFill>
            <a:schemeClr val="bg1"/>
          </a:solidFill>
          <a:latin typeface="MS UI Gothic" charset="-128"/>
          <a:ea typeface="MS UI Gothic" charset="-128"/>
          <a:cs typeface="MS UI Gothic"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rgbClr val="FF0000"/>
              </a:solidFill>
              <a:ln w="19050">
                <a:solidFill>
                  <a:schemeClr val="lt1"/>
                </a:solidFill>
              </a:ln>
              <a:effectLst/>
            </c:spPr>
          </c:dPt>
          <c:dPt>
            <c:idx val="1"/>
            <c:bubble3D val="0"/>
            <c:spPr>
              <a:solidFill>
                <a:srgbClr val="FF7D7D"/>
              </a:solidFill>
              <a:ln w="19050">
                <a:solidFill>
                  <a:schemeClr val="lt1"/>
                </a:solidFill>
              </a:ln>
              <a:effectLst/>
            </c:spPr>
          </c:dPt>
          <c:dPt>
            <c:idx val="2"/>
            <c:bubble3D val="0"/>
            <c:spPr>
              <a:solidFill>
                <a:schemeClr val="bg1"/>
              </a:solidFill>
              <a:ln w="19050">
                <a:solidFill>
                  <a:schemeClr val="lt1"/>
                </a:solidFill>
              </a:ln>
              <a:effectLst/>
            </c:spPr>
          </c:dPt>
          <c:dLbls>
            <c:dLbl>
              <c:idx val="0"/>
              <c:layout>
                <c:manualLayout>
                  <c:x val="-0.233441689917101"/>
                  <c:y val="-0.230349657027358"/>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S UI Gothic" charset="-128"/>
                        <a:ea typeface="MS UI Gothic" charset="-128"/>
                        <a:cs typeface="MS UI Gothic" charset="-128"/>
                      </a:defRPr>
                    </a:pPr>
                    <a:fld id="{3D289ED0-E325-4AB7-94DC-86722B1F2DCE}" type="VALUE">
                      <a:rPr lang="mr-IN" altLang="ja-JP" sz="1200" smtClean="0">
                        <a:solidFill>
                          <a:schemeClr val="bg1"/>
                        </a:solidFill>
                        <a:latin typeface="MS UI Gothic" charset="-128"/>
                        <a:ea typeface="MS UI Gothic" charset="-128"/>
                        <a:cs typeface="MS UI Gothic" charset="-128"/>
                      </a:rPr>
                      <a:pPr>
                        <a:defRPr sz="1200">
                          <a:solidFill>
                            <a:schemeClr val="bg1"/>
                          </a:solidFill>
                          <a:latin typeface="MS UI Gothic" charset="-128"/>
                          <a:ea typeface="MS UI Gothic" charset="-128"/>
                          <a:cs typeface="MS UI Gothic" charset="-128"/>
                        </a:defRPr>
                      </a:pPr>
                      <a:t>[値]</a:t>
                    </a:fld>
                    <a:r>
                      <a:rPr lang="mr-IN" altLang="ja-JP" sz="1200" smtClean="0">
                        <a:solidFill>
                          <a:schemeClr val="bg1"/>
                        </a:solidFill>
                        <a:latin typeface="MS UI Gothic" charset="-128"/>
                        <a:ea typeface="MS UI Gothic" charset="-128"/>
                        <a:cs typeface="MS UI Gothic" charset="-128"/>
                      </a:rPr>
                      <a:t>%</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1"/>
              <c:layout>
                <c:manualLayout>
                  <c:x val="0.190998252666536"/>
                  <c:y val="0.0382244998647208"/>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S UI Gothic" charset="-128"/>
                        <a:ea typeface="MS UI Gothic" charset="-128"/>
                        <a:cs typeface="MS UI Gothic" charset="-128"/>
                      </a:defRPr>
                    </a:pPr>
                    <a:fld id="{7D8CC4BB-236B-4633-B62F-66BBBDC481E9}" type="VALUE">
                      <a:rPr lang="mr-IN" altLang="ja-JP" sz="1200" smtClean="0">
                        <a:solidFill>
                          <a:schemeClr val="bg1"/>
                        </a:solidFill>
                        <a:latin typeface="MS UI Gothic" charset="-128"/>
                        <a:ea typeface="MS UI Gothic" charset="-128"/>
                        <a:cs typeface="MS UI Gothic" charset="-128"/>
                      </a:rPr>
                      <a:pPr>
                        <a:defRPr sz="1200">
                          <a:solidFill>
                            <a:schemeClr val="bg1"/>
                          </a:solidFill>
                          <a:latin typeface="MS UI Gothic" charset="-128"/>
                          <a:ea typeface="MS UI Gothic" charset="-128"/>
                          <a:cs typeface="MS UI Gothic" charset="-128"/>
                        </a:defRPr>
                      </a:pPr>
                      <a:t>[値]</a:t>
                    </a:fld>
                    <a:r>
                      <a:rPr lang="mr-IN" altLang="ja-JP" sz="1200" smtClean="0">
                        <a:solidFill>
                          <a:schemeClr val="bg1"/>
                        </a:solidFill>
                        <a:latin typeface="MS UI Gothic" charset="-128"/>
                        <a:ea typeface="MS UI Gothic" charset="-128"/>
                        <a:cs typeface="MS UI Gothic" charset="-128"/>
                      </a:rPr>
                      <a:t>%</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2"/>
              <c:layout>
                <c:manualLayout>
                  <c:x val="0.141200084442382"/>
                  <c:y val="0.0192749033151369"/>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S UI Gothic" charset="-128"/>
                        <a:ea typeface="MS UI Gothic" charset="-128"/>
                        <a:cs typeface="MS UI Gothic" charset="-128"/>
                      </a:defRPr>
                    </a:pPr>
                    <a:fld id="{C7068AA8-4E09-4BB6-872D-751E41A67C1B}" type="VALUE">
                      <a:rPr lang="mr-IN" altLang="ja-JP" sz="1200" smtClean="0">
                        <a:solidFill>
                          <a:schemeClr val="bg1"/>
                        </a:solidFill>
                        <a:latin typeface="MS UI Gothic" charset="-128"/>
                        <a:ea typeface="MS UI Gothic" charset="-128"/>
                        <a:cs typeface="MS UI Gothic" charset="-128"/>
                      </a:rPr>
                      <a:pPr>
                        <a:defRPr sz="1200">
                          <a:solidFill>
                            <a:schemeClr val="bg1"/>
                          </a:solidFill>
                          <a:latin typeface="MS UI Gothic" charset="-128"/>
                          <a:ea typeface="MS UI Gothic" charset="-128"/>
                          <a:cs typeface="MS UI Gothic" charset="-128"/>
                        </a:defRPr>
                      </a:pPr>
                      <a:t>[値]</a:t>
                    </a:fld>
                    <a:r>
                      <a:rPr lang="mr-IN" altLang="ja-JP" sz="1200" smtClean="0">
                        <a:solidFill>
                          <a:schemeClr val="bg1"/>
                        </a:solidFill>
                        <a:latin typeface="MS UI Gothic" charset="-128"/>
                        <a:ea typeface="MS UI Gothic" charset="-128"/>
                        <a:cs typeface="MS UI Gothic" charset="-128"/>
                      </a:rPr>
                      <a:t>%</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2493272728819"/>
                    </c:manualLayout>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関心がある。どちらかといえば関心がある</c:v>
                </c:pt>
                <c:pt idx="1">
                  <c:v>どちらでもない。</c:v>
                </c:pt>
                <c:pt idx="2">
                  <c:v>関心がない。どちらかといえば関心がない。</c:v>
                </c:pt>
              </c:strCache>
            </c:strRef>
          </c:cat>
          <c:val>
            <c:numRef>
              <c:f>Sheet1!$B$2:$B$4</c:f>
              <c:numCache>
                <c:formatCode>General</c:formatCode>
                <c:ptCount val="3"/>
                <c:pt idx="0">
                  <c:v>70.0</c:v>
                </c:pt>
                <c:pt idx="1">
                  <c:v>15.0</c:v>
                </c:pt>
                <c:pt idx="2">
                  <c:v>15.0</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rgbClr val="FF0000"/>
              </a:solidFill>
              <a:ln w="19050">
                <a:solidFill>
                  <a:schemeClr val="lt1"/>
                </a:solidFill>
              </a:ln>
              <a:effectLst/>
            </c:spPr>
          </c:dPt>
          <c:dPt>
            <c:idx val="1"/>
            <c:bubble3D val="0"/>
            <c:spPr>
              <a:solidFill>
                <a:srgbClr val="FF7D7D"/>
              </a:solidFill>
              <a:ln w="19050">
                <a:solidFill>
                  <a:schemeClr val="lt1"/>
                </a:solidFill>
              </a:ln>
              <a:effectLst/>
            </c:spPr>
          </c:dPt>
          <c:dPt>
            <c:idx val="2"/>
            <c:bubble3D val="0"/>
            <c:spPr>
              <a:solidFill>
                <a:schemeClr val="bg1"/>
              </a:solidFill>
              <a:ln w="19050">
                <a:solidFill>
                  <a:schemeClr val="lt1"/>
                </a:solidFill>
              </a:ln>
              <a:effectLst/>
            </c:spPr>
          </c:dPt>
          <c:dLbls>
            <c:dLbl>
              <c:idx val="0"/>
              <c:layout>
                <c:manualLayout>
                  <c:x val="-0.247589688003222"/>
                  <c:y val="-0.0795919341747171"/>
                </c:manualLayout>
              </c:layout>
              <c:tx>
                <c:rich>
                  <a:bodyPr/>
                  <a:lstStyle/>
                  <a:p>
                    <a:fld id="{3D289ED0-E325-4AB7-94DC-86722B1F2DCE}"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1"/>
              <c:layout>
                <c:manualLayout>
                  <c:x val="0.205146250752657"/>
                  <c:y val="-0.105867935638916"/>
                </c:manualLayout>
              </c:layout>
              <c:tx>
                <c:rich>
                  <a:bodyPr/>
                  <a:lstStyle/>
                  <a:p>
                    <a:fld id="{7D8CC4BB-236B-4633-B62F-66BBBDC481E9}"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2"/>
              <c:layout>
                <c:manualLayout>
                  <c:x val="0.204866075829928"/>
                  <c:y val="0.0677844444798116"/>
                </c:manualLayout>
              </c:layout>
              <c:tx>
                <c:rich>
                  <a:bodyPr/>
                  <a:lstStyle/>
                  <a:p>
                    <a:fld id="{C7068AA8-4E09-4BB6-872D-751E41A67C1B}"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2493272728819"/>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関心がある。どちらかといえば関心がある</c:v>
                </c:pt>
                <c:pt idx="1">
                  <c:v>どちらでもない。</c:v>
                </c:pt>
                <c:pt idx="2">
                  <c:v>関心がない。どちらかといえば関心がない。</c:v>
                </c:pt>
              </c:strCache>
            </c:strRef>
          </c:cat>
          <c:val>
            <c:numRef>
              <c:f>Sheet1!$B$2:$B$4</c:f>
              <c:numCache>
                <c:formatCode>General</c:formatCode>
                <c:ptCount val="3"/>
                <c:pt idx="0">
                  <c:v>60.0</c:v>
                </c:pt>
                <c:pt idx="1">
                  <c:v>20.0</c:v>
                </c:pt>
                <c:pt idx="2">
                  <c:v>20.0</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solidFill>
            <a:schemeClr val="bg1"/>
          </a:solidFill>
          <a:latin typeface="MS UI Gothic" charset="-128"/>
          <a:ea typeface="MS UI Gothic" charset="-128"/>
          <a:cs typeface="MS UI Gothic"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rgbClr val="FF0000"/>
              </a:solidFill>
              <a:ln w="19050">
                <a:solidFill>
                  <a:schemeClr val="lt1"/>
                </a:solidFill>
              </a:ln>
              <a:effectLst/>
            </c:spPr>
          </c:dPt>
          <c:dPt>
            <c:idx val="1"/>
            <c:bubble3D val="0"/>
            <c:spPr>
              <a:solidFill>
                <a:srgbClr val="FF7D7D"/>
              </a:solidFill>
              <a:ln w="19050">
                <a:solidFill>
                  <a:schemeClr val="lt1"/>
                </a:solidFill>
              </a:ln>
              <a:effectLst/>
            </c:spPr>
          </c:dPt>
          <c:dPt>
            <c:idx val="2"/>
            <c:bubble3D val="0"/>
            <c:spPr>
              <a:solidFill>
                <a:schemeClr val="bg1"/>
              </a:solidFill>
              <a:ln w="19050">
                <a:solidFill>
                  <a:schemeClr val="lt1"/>
                </a:solidFill>
              </a:ln>
              <a:effectLst/>
            </c:spPr>
          </c:dPt>
          <c:dLbls>
            <c:dLbl>
              <c:idx val="0"/>
              <c:layout>
                <c:manualLayout>
                  <c:x val="-0.254663687046282"/>
                  <c:y val="-0.154502252001337"/>
                </c:manualLayout>
              </c:layout>
              <c:tx>
                <c:rich>
                  <a:bodyPr/>
                  <a:lstStyle/>
                  <a:p>
                    <a:fld id="{3D289ED0-E325-4AB7-94DC-86722B1F2DCE}"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1"/>
              <c:layout>
                <c:manualLayout>
                  <c:x val="0.183924253623475"/>
                  <c:y val="-0.0633215030318463"/>
                </c:manualLayout>
              </c:layout>
              <c:tx>
                <c:rich>
                  <a:bodyPr/>
                  <a:lstStyle/>
                  <a:p>
                    <a:fld id="{7D8CC4BB-236B-4633-B62F-66BBBDC481E9}"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2"/>
              <c:layout>
                <c:manualLayout>
                  <c:x val="0.155348082528504"/>
                  <c:y val="0.0354447503700285"/>
                </c:manualLayout>
              </c:layout>
              <c:tx>
                <c:rich>
                  <a:bodyPr/>
                  <a:lstStyle/>
                  <a:p>
                    <a:fld id="{C7068AA8-4E09-4BB6-872D-751E41A67C1B}"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2493272728819"/>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関心がある。どちらかといえば関心がある</c:v>
                </c:pt>
                <c:pt idx="1">
                  <c:v>どちらでもない。</c:v>
                </c:pt>
                <c:pt idx="2">
                  <c:v>関心がない。どちらかといえば関心がない。</c:v>
                </c:pt>
              </c:strCache>
            </c:strRef>
          </c:cat>
          <c:val>
            <c:numRef>
              <c:f>Sheet1!$B$2:$B$4</c:f>
              <c:numCache>
                <c:formatCode>General</c:formatCode>
                <c:ptCount val="3"/>
                <c:pt idx="0">
                  <c:v>65.0</c:v>
                </c:pt>
                <c:pt idx="1">
                  <c:v>15.0</c:v>
                </c:pt>
                <c:pt idx="2">
                  <c:v>20.0</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solidFill>
            <a:schemeClr val="bg1"/>
          </a:solidFill>
          <a:latin typeface="MS UI Gothic" charset="-128"/>
          <a:ea typeface="MS UI Gothic" charset="-128"/>
          <a:cs typeface="MS UI Gothic"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rgbClr val="FF0000"/>
              </a:solidFill>
              <a:ln w="19050">
                <a:solidFill>
                  <a:schemeClr val="lt1"/>
                </a:solidFill>
              </a:ln>
              <a:effectLst/>
            </c:spPr>
          </c:dPt>
          <c:dPt>
            <c:idx val="1"/>
            <c:bubble3D val="0"/>
            <c:spPr>
              <a:solidFill>
                <a:srgbClr val="FF7D7D"/>
              </a:solidFill>
              <a:ln w="19050">
                <a:solidFill>
                  <a:schemeClr val="lt1"/>
                </a:solidFill>
              </a:ln>
              <a:effectLst/>
            </c:spPr>
          </c:dPt>
          <c:dPt>
            <c:idx val="2"/>
            <c:bubble3D val="0"/>
            <c:spPr>
              <a:solidFill>
                <a:schemeClr val="bg1"/>
              </a:solidFill>
              <a:ln w="19050">
                <a:solidFill>
                  <a:schemeClr val="lt1"/>
                </a:solidFill>
              </a:ln>
              <a:effectLst/>
            </c:spPr>
          </c:dPt>
          <c:dLbls>
            <c:dLbl>
              <c:idx val="0"/>
              <c:layout>
                <c:manualLayout>
                  <c:x val="-0.22636769087404"/>
                  <c:y val="-0.000421434596470008"/>
                </c:manualLayout>
              </c:layout>
              <c:tx>
                <c:rich>
                  <a:bodyPr/>
                  <a:lstStyle/>
                  <a:p>
                    <a:fld id="{3D289ED0-E325-4AB7-94DC-86722B1F2DCE}"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1"/>
              <c:layout>
                <c:manualLayout>
                  <c:x val="0.190998252666536"/>
                  <c:y val="-0.194038164658699"/>
                </c:manualLayout>
              </c:layout>
              <c:tx>
                <c:rich>
                  <a:bodyPr/>
                  <a:lstStyle/>
                  <a:p>
                    <a:fld id="{7D8CC4BB-236B-4633-B62F-66BBBDC481E9}"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7894938313263"/>
                    </c:manualLayout>
                  </c15:layout>
                  <c15:dlblFieldTable/>
                  <c15:showDataLabelsRange val="0"/>
                </c:ext>
              </c:extLst>
            </c:dLbl>
            <c:dLbl>
              <c:idx val="2"/>
              <c:layout>
                <c:manualLayout>
                  <c:x val="0.23316207200217"/>
                  <c:y val="0.20522814444639"/>
                </c:manualLayout>
              </c:layout>
              <c:tx>
                <c:rich>
                  <a:bodyPr/>
                  <a:lstStyle/>
                  <a:p>
                    <a:fld id="{C7068AA8-4E09-4BB6-872D-751E41A67C1B}" type="VALUE">
                      <a:rPr lang="mr-IN"/>
                      <a:pPr/>
                      <a:t>[値]</a:t>
                    </a:fld>
                    <a:r>
                      <a:rPr lang="mr-IN"/>
                      <a:t>%</a:t>
                    </a:r>
                  </a:p>
                </c:rich>
              </c:tx>
              <c:dLblPos val="bestFit"/>
              <c:showLegendKey val="0"/>
              <c:showVal val="1"/>
              <c:showCatName val="0"/>
              <c:showSerName val="0"/>
              <c:showPercent val="0"/>
              <c:showBubbleSize val="0"/>
              <c:extLst>
                <c:ext xmlns:c15="http://schemas.microsoft.com/office/drawing/2012/chart" uri="{CE6537A1-D6FC-4f65-9D91-7224C49458BB}">
                  <c15:layout>
                    <c:manualLayout>
                      <c:w val="0.245764982583584"/>
                      <c:h val="0.302493272728819"/>
                    </c:manualLayout>
                  </c15:layout>
                  <c15:dlblFieldTable/>
                  <c15:showDataLabelsRange val="0"/>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S UI Gothic" charset="-128"/>
                    <a:ea typeface="MS UI Gothic" charset="-128"/>
                    <a:cs typeface="MS UI Gothic" charset="-128"/>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関心がある。どちらかといえば関心がある</c:v>
                </c:pt>
                <c:pt idx="1">
                  <c:v>どちらでもない。</c:v>
                </c:pt>
                <c:pt idx="2">
                  <c:v>関心がない。どちらかといえば関心がない。</c:v>
                </c:pt>
              </c:strCache>
            </c:strRef>
          </c:cat>
          <c:val>
            <c:numRef>
              <c:f>Sheet1!$B$2:$B$4</c:f>
              <c:numCache>
                <c:formatCode>General</c:formatCode>
                <c:ptCount val="3"/>
                <c:pt idx="0">
                  <c:v>50.0</c:v>
                </c:pt>
                <c:pt idx="1">
                  <c:v>20.0</c:v>
                </c:pt>
                <c:pt idx="2">
                  <c:v>30.0</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solidFill>
            <a:schemeClr val="bg1"/>
          </a:solidFill>
          <a:latin typeface="MS UI Gothic" charset="-128"/>
          <a:ea typeface="MS UI Gothic" charset="-128"/>
          <a:cs typeface="MS UI Gothic"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FF8531-81EB-474F-AC75-89AFCF9C956B}"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kumimoji="1" lang="ja-JP" altLang="en-US"/>
        </a:p>
      </dgm:t>
    </dgm:pt>
    <dgm:pt modelId="{A57799F8-8B72-4DE6-A965-5DA8D5224B2B}">
      <dgm:prSet phldrT="[テキスト]" custT="1"/>
      <dgm:spPr>
        <a:solidFill>
          <a:srgbClr val="EAE2E2"/>
        </a:solidFill>
      </dgm:spPr>
      <dgm:t>
        <a:bodyPr/>
        <a:lstStyle/>
        <a:p>
          <a:r>
            <a:rPr lang="ja-JP" altLang="en-US" sz="1100" dirty="0" smtClean="0">
              <a:solidFill>
                <a:schemeClr val="tx1"/>
              </a:solidFill>
              <a:latin typeface="MS UI Gothic" charset="-128"/>
              <a:ea typeface="MS UI Gothic" charset="-128"/>
              <a:cs typeface="MS UI Gothic" charset="-128"/>
            </a:rPr>
            <a:t>手順</a:t>
          </a:r>
          <a:r>
            <a:rPr lang="en-US" altLang="ja-JP" sz="1100" dirty="0" smtClean="0">
              <a:solidFill>
                <a:schemeClr val="tx1"/>
              </a:solidFill>
              <a:latin typeface="MS UI Gothic" charset="-128"/>
              <a:ea typeface="MS UI Gothic" charset="-128"/>
              <a:cs typeface="MS UI Gothic" charset="-128"/>
            </a:rPr>
            <a:t>1</a:t>
          </a:r>
          <a:endParaRPr lang="ja-JP" altLang="en-US" sz="1100" dirty="0">
            <a:solidFill>
              <a:schemeClr val="tx1"/>
            </a:solidFill>
            <a:latin typeface="MS UI Gothic" charset="-128"/>
            <a:ea typeface="MS UI Gothic" charset="-128"/>
            <a:cs typeface="MS UI Gothic" charset="-128"/>
          </a:endParaRPr>
        </a:p>
      </dgm:t>
    </dgm:pt>
    <dgm:pt modelId="{A14FBADE-A8CD-4BA5-9FDE-55F77C5FF2CC}" type="parTrans" cxnId="{507EDEBF-A3FD-48CA-95A8-FF140F390A62}">
      <dgm:prSet/>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097DFFFC-B9FE-4C48-9D7E-B243D0BCDF84}" type="sibTrans" cxnId="{507EDEBF-A3FD-48CA-95A8-FF140F390A62}">
      <dgm:prSet custT="1"/>
      <dgm:spPr>
        <a:solidFill>
          <a:schemeClr val="tx1">
            <a:lumMod val="75000"/>
            <a:lumOff val="25000"/>
          </a:schemeClr>
        </a:solidFill>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711CDFA0-E8BF-4FDC-A849-7712A5EAF1BC}">
      <dgm:prSet phldrT="[テキスト]" custT="1"/>
      <dgm:spPr>
        <a:solidFill>
          <a:srgbClr val="EAE2E2"/>
        </a:solidFill>
      </dgm:spPr>
      <dgm:t>
        <a:bodyPr/>
        <a:lstStyle/>
        <a:p>
          <a:r>
            <a:rPr lang="ja-JP" altLang="en-US" sz="1100" dirty="0" smtClean="0">
              <a:solidFill>
                <a:schemeClr val="tx1"/>
              </a:solidFill>
              <a:latin typeface="MS UI Gothic" charset="-128"/>
              <a:ea typeface="MS UI Gothic" charset="-128"/>
              <a:cs typeface="MS UI Gothic" charset="-128"/>
            </a:rPr>
            <a:t>手順</a:t>
          </a:r>
          <a:r>
            <a:rPr lang="en-US" altLang="ja-JP" sz="1100" dirty="0" smtClean="0">
              <a:solidFill>
                <a:schemeClr val="tx1"/>
              </a:solidFill>
              <a:latin typeface="MS UI Gothic" charset="-128"/>
              <a:ea typeface="MS UI Gothic" charset="-128"/>
              <a:cs typeface="MS UI Gothic" charset="-128"/>
            </a:rPr>
            <a:t>2</a:t>
          </a:r>
          <a:endParaRPr lang="ja-JP" altLang="en-US" sz="1100" dirty="0">
            <a:solidFill>
              <a:schemeClr val="tx1"/>
            </a:solidFill>
            <a:latin typeface="MS UI Gothic" charset="-128"/>
            <a:ea typeface="MS UI Gothic" charset="-128"/>
            <a:cs typeface="MS UI Gothic" charset="-128"/>
          </a:endParaRPr>
        </a:p>
      </dgm:t>
    </dgm:pt>
    <dgm:pt modelId="{AF919321-0C17-4C8C-B4D8-B7850174FA1B}" type="parTrans" cxnId="{D698A30F-8841-4CD8-9693-EB0A63097A10}">
      <dgm:prSet/>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50803476-E643-4C47-AC7D-C35860B640D6}" type="sibTrans" cxnId="{D698A30F-8841-4CD8-9693-EB0A63097A10}">
      <dgm:prSet custT="1"/>
      <dgm:spPr>
        <a:solidFill>
          <a:schemeClr val="tx1">
            <a:lumMod val="75000"/>
            <a:lumOff val="25000"/>
          </a:schemeClr>
        </a:solidFill>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CCDCA95E-CA67-4B94-A742-9FC9D2916362}">
      <dgm:prSet phldrT="[テキスト]" custT="1"/>
      <dgm:spPr>
        <a:solidFill>
          <a:srgbClr val="EAE2E2"/>
        </a:solidFill>
      </dgm:spPr>
      <dgm:t>
        <a:bodyPr/>
        <a:lstStyle/>
        <a:p>
          <a:r>
            <a:rPr lang="ja-JP" altLang="en-US" sz="1100" dirty="0" smtClean="0">
              <a:solidFill>
                <a:schemeClr val="tx1"/>
              </a:solidFill>
              <a:latin typeface="MS UI Gothic" charset="-128"/>
              <a:ea typeface="MS UI Gothic" charset="-128"/>
              <a:cs typeface="MS UI Gothic" charset="-128"/>
            </a:rPr>
            <a:t>手順</a:t>
          </a:r>
          <a:r>
            <a:rPr lang="en-US" altLang="ja-JP" sz="1100" dirty="0" smtClean="0">
              <a:solidFill>
                <a:schemeClr val="tx1"/>
              </a:solidFill>
              <a:latin typeface="MS UI Gothic" charset="-128"/>
              <a:ea typeface="MS UI Gothic" charset="-128"/>
              <a:cs typeface="MS UI Gothic" charset="-128"/>
            </a:rPr>
            <a:t>3</a:t>
          </a:r>
          <a:endParaRPr lang="ja-JP" altLang="en-US" sz="1100" dirty="0">
            <a:solidFill>
              <a:schemeClr val="tx1"/>
            </a:solidFill>
            <a:latin typeface="MS UI Gothic" charset="-128"/>
            <a:ea typeface="MS UI Gothic" charset="-128"/>
            <a:cs typeface="MS UI Gothic" charset="-128"/>
          </a:endParaRPr>
        </a:p>
      </dgm:t>
    </dgm:pt>
    <dgm:pt modelId="{5BF45083-746F-4AA2-898F-B6011FB88E5F}" type="parTrans" cxnId="{DB42814F-524D-4314-8A84-22F7C8CB1ACB}">
      <dgm:prSet/>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8E58D792-5DB2-4466-BB5A-62C8BEF40521}" type="sibTrans" cxnId="{DB42814F-524D-4314-8A84-22F7C8CB1ACB}">
      <dgm:prSet custT="1"/>
      <dgm:spPr>
        <a:solidFill>
          <a:schemeClr val="tx1">
            <a:lumMod val="75000"/>
            <a:lumOff val="25000"/>
          </a:schemeClr>
        </a:solidFill>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0F47F3DC-CC26-4611-A021-3E887A18A359}">
      <dgm:prSet phldrT="[テキスト]" custT="1"/>
      <dgm:spPr>
        <a:solidFill>
          <a:srgbClr val="EAE2E2"/>
        </a:solidFill>
      </dgm:spPr>
      <dgm:t>
        <a:bodyPr/>
        <a:lstStyle/>
        <a:p>
          <a:r>
            <a:rPr lang="ja-JP" altLang="en-US" sz="1100" dirty="0" smtClean="0">
              <a:solidFill>
                <a:schemeClr val="tx1"/>
              </a:solidFill>
              <a:latin typeface="MS UI Gothic" charset="-128"/>
              <a:ea typeface="MS UI Gothic" charset="-128"/>
              <a:cs typeface="MS UI Gothic" charset="-128"/>
            </a:rPr>
            <a:t>手順</a:t>
          </a:r>
          <a:r>
            <a:rPr lang="en-US" altLang="ja-JP" sz="1100" dirty="0" smtClean="0">
              <a:solidFill>
                <a:schemeClr val="tx1"/>
              </a:solidFill>
              <a:latin typeface="MS UI Gothic" charset="-128"/>
              <a:ea typeface="MS UI Gothic" charset="-128"/>
              <a:cs typeface="MS UI Gothic" charset="-128"/>
            </a:rPr>
            <a:t>4</a:t>
          </a:r>
          <a:endParaRPr lang="ja-JP" altLang="en-US" sz="1100" dirty="0">
            <a:solidFill>
              <a:schemeClr val="tx1"/>
            </a:solidFill>
            <a:latin typeface="MS UI Gothic" charset="-128"/>
            <a:ea typeface="MS UI Gothic" charset="-128"/>
            <a:cs typeface="MS UI Gothic" charset="-128"/>
          </a:endParaRPr>
        </a:p>
      </dgm:t>
    </dgm:pt>
    <dgm:pt modelId="{678129FA-DFBA-4151-B278-B0FF88B416ED}" type="parTrans" cxnId="{5B418BE8-A9AB-4DE8-BF60-28607DB78A1B}">
      <dgm:prSet/>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98652D8B-8ECD-4F70-B4E2-9D1F5E492348}" type="sibTrans" cxnId="{5B418BE8-A9AB-4DE8-BF60-28607DB78A1B}">
      <dgm:prSet custT="1"/>
      <dgm:spPr>
        <a:solidFill>
          <a:schemeClr val="tx1">
            <a:lumMod val="75000"/>
            <a:lumOff val="25000"/>
          </a:schemeClr>
        </a:solidFill>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39316E0C-568D-4DD4-980C-7A5B1C4F4C0C}">
      <dgm:prSet phldrT="[テキスト]" custT="1"/>
      <dgm:spPr>
        <a:solidFill>
          <a:srgbClr val="EAE2E2"/>
        </a:solidFill>
      </dgm:spPr>
      <dgm:t>
        <a:bodyPr/>
        <a:lstStyle/>
        <a:p>
          <a:r>
            <a:rPr lang="ja-JP" altLang="en-US" sz="1100" dirty="0" smtClean="0">
              <a:solidFill>
                <a:schemeClr val="tx1"/>
              </a:solidFill>
              <a:latin typeface="MS UI Gothic" charset="-128"/>
              <a:ea typeface="MS UI Gothic" charset="-128"/>
              <a:cs typeface="MS UI Gothic" charset="-128"/>
            </a:rPr>
            <a:t>手順</a:t>
          </a:r>
          <a:r>
            <a:rPr lang="en-US" altLang="ja-JP" sz="1100" dirty="0" smtClean="0">
              <a:solidFill>
                <a:schemeClr val="tx1"/>
              </a:solidFill>
              <a:latin typeface="MS UI Gothic" charset="-128"/>
              <a:ea typeface="MS UI Gothic" charset="-128"/>
              <a:cs typeface="MS UI Gothic" charset="-128"/>
            </a:rPr>
            <a:t>5</a:t>
          </a:r>
          <a:endParaRPr lang="ja-JP" altLang="en-US" sz="1100" dirty="0">
            <a:solidFill>
              <a:schemeClr val="tx1"/>
            </a:solidFill>
            <a:latin typeface="MS UI Gothic" charset="-128"/>
            <a:ea typeface="MS UI Gothic" charset="-128"/>
            <a:cs typeface="MS UI Gothic" charset="-128"/>
          </a:endParaRPr>
        </a:p>
      </dgm:t>
    </dgm:pt>
    <dgm:pt modelId="{7057420F-B0BF-410C-941F-FC8468B790EB}" type="parTrans" cxnId="{30246F2D-344C-4464-A8C8-2C5C978BAFE1}">
      <dgm:prSet/>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ECC7553D-DCDD-40A7-826F-881BFC299E2F}" type="sibTrans" cxnId="{30246F2D-344C-4464-A8C8-2C5C978BAFE1}">
      <dgm:prSet/>
      <dgm:spPr/>
      <dgm:t>
        <a:bodyPr/>
        <a:lstStyle/>
        <a:p>
          <a:endParaRPr lang="ja-JP" altLang="en-US" sz="1100">
            <a:solidFill>
              <a:schemeClr val="tx1"/>
            </a:solidFill>
            <a:latin typeface="Meiryo UI" panose="020B0604030504040204" pitchFamily="50" charset="-128"/>
            <a:ea typeface="Meiryo UI" panose="020B0604030504040204" pitchFamily="50" charset="-128"/>
          </a:endParaRPr>
        </a:p>
      </dgm:t>
    </dgm:pt>
    <dgm:pt modelId="{AA144935-471C-4E94-8529-5CDA50E994EE}" type="pres">
      <dgm:prSet presAssocID="{4CFF8531-81EB-474F-AC75-89AFCF9C956B}" presName="diagram" presStyleCnt="0">
        <dgm:presLayoutVars>
          <dgm:dir/>
          <dgm:resizeHandles val="exact"/>
        </dgm:presLayoutVars>
      </dgm:prSet>
      <dgm:spPr/>
      <dgm:t>
        <a:bodyPr/>
        <a:lstStyle/>
        <a:p>
          <a:endParaRPr kumimoji="1" lang="ja-JP" altLang="en-US"/>
        </a:p>
      </dgm:t>
    </dgm:pt>
    <dgm:pt modelId="{2BEFFBAB-9C81-4E4E-98EA-163AB8417509}" type="pres">
      <dgm:prSet presAssocID="{A57799F8-8B72-4DE6-A965-5DA8D5224B2B}" presName="node" presStyleLbl="node1" presStyleIdx="0" presStyleCnt="5" custScaleX="199072" custScaleY="322362">
        <dgm:presLayoutVars>
          <dgm:bulletEnabled val="1"/>
        </dgm:presLayoutVars>
      </dgm:prSet>
      <dgm:spPr/>
      <dgm:t>
        <a:bodyPr/>
        <a:lstStyle/>
        <a:p>
          <a:endParaRPr kumimoji="1" lang="ja-JP" altLang="en-US"/>
        </a:p>
      </dgm:t>
    </dgm:pt>
    <dgm:pt modelId="{47B7F6F2-BFF0-46CF-BC8E-02F590AA9E49}" type="pres">
      <dgm:prSet presAssocID="{097DFFFC-B9FE-4C48-9D7E-B243D0BCDF84}" presName="sibTrans" presStyleLbl="sibTrans2D1" presStyleIdx="0" presStyleCnt="4"/>
      <dgm:spPr/>
      <dgm:t>
        <a:bodyPr/>
        <a:lstStyle/>
        <a:p>
          <a:endParaRPr kumimoji="1" lang="ja-JP" altLang="en-US"/>
        </a:p>
      </dgm:t>
    </dgm:pt>
    <dgm:pt modelId="{1E8BADCE-E21E-4606-8CFD-DAF394247606}" type="pres">
      <dgm:prSet presAssocID="{097DFFFC-B9FE-4C48-9D7E-B243D0BCDF84}" presName="connectorText" presStyleLbl="sibTrans2D1" presStyleIdx="0" presStyleCnt="4"/>
      <dgm:spPr/>
      <dgm:t>
        <a:bodyPr/>
        <a:lstStyle/>
        <a:p>
          <a:endParaRPr kumimoji="1" lang="ja-JP" altLang="en-US"/>
        </a:p>
      </dgm:t>
    </dgm:pt>
    <dgm:pt modelId="{E4335F16-739B-48EF-B3E6-0E3249A24BAA}" type="pres">
      <dgm:prSet presAssocID="{711CDFA0-E8BF-4FDC-A849-7712A5EAF1BC}" presName="node" presStyleLbl="node1" presStyleIdx="1" presStyleCnt="5" custScaleX="199072" custScaleY="322362">
        <dgm:presLayoutVars>
          <dgm:bulletEnabled val="1"/>
        </dgm:presLayoutVars>
      </dgm:prSet>
      <dgm:spPr/>
      <dgm:t>
        <a:bodyPr/>
        <a:lstStyle/>
        <a:p>
          <a:endParaRPr kumimoji="1" lang="ja-JP" altLang="en-US"/>
        </a:p>
      </dgm:t>
    </dgm:pt>
    <dgm:pt modelId="{8F115E69-DE2D-4931-A574-1FE97C0B6661}" type="pres">
      <dgm:prSet presAssocID="{50803476-E643-4C47-AC7D-C35860B640D6}" presName="sibTrans" presStyleLbl="sibTrans2D1" presStyleIdx="1" presStyleCnt="4"/>
      <dgm:spPr/>
      <dgm:t>
        <a:bodyPr/>
        <a:lstStyle/>
        <a:p>
          <a:endParaRPr kumimoji="1" lang="ja-JP" altLang="en-US"/>
        </a:p>
      </dgm:t>
    </dgm:pt>
    <dgm:pt modelId="{075331D2-7250-4F5C-AF60-5984009030D0}" type="pres">
      <dgm:prSet presAssocID="{50803476-E643-4C47-AC7D-C35860B640D6}" presName="connectorText" presStyleLbl="sibTrans2D1" presStyleIdx="1" presStyleCnt="4"/>
      <dgm:spPr/>
      <dgm:t>
        <a:bodyPr/>
        <a:lstStyle/>
        <a:p>
          <a:endParaRPr kumimoji="1" lang="ja-JP" altLang="en-US"/>
        </a:p>
      </dgm:t>
    </dgm:pt>
    <dgm:pt modelId="{0FE7D38F-DD8B-41A6-A293-6579C3DC3591}" type="pres">
      <dgm:prSet presAssocID="{CCDCA95E-CA67-4B94-A742-9FC9D2916362}" presName="node" presStyleLbl="node1" presStyleIdx="2" presStyleCnt="5" custScaleX="199072" custScaleY="322362">
        <dgm:presLayoutVars>
          <dgm:bulletEnabled val="1"/>
        </dgm:presLayoutVars>
      </dgm:prSet>
      <dgm:spPr/>
      <dgm:t>
        <a:bodyPr/>
        <a:lstStyle/>
        <a:p>
          <a:endParaRPr kumimoji="1" lang="ja-JP" altLang="en-US"/>
        </a:p>
      </dgm:t>
    </dgm:pt>
    <dgm:pt modelId="{90D28E6D-8577-40C6-BB72-07DA36529620}" type="pres">
      <dgm:prSet presAssocID="{8E58D792-5DB2-4466-BB5A-62C8BEF40521}" presName="sibTrans" presStyleLbl="sibTrans2D1" presStyleIdx="2" presStyleCnt="4"/>
      <dgm:spPr/>
      <dgm:t>
        <a:bodyPr/>
        <a:lstStyle/>
        <a:p>
          <a:endParaRPr kumimoji="1" lang="ja-JP" altLang="en-US"/>
        </a:p>
      </dgm:t>
    </dgm:pt>
    <dgm:pt modelId="{EC3CE603-E546-4CF4-A044-3187D12D1C80}" type="pres">
      <dgm:prSet presAssocID="{8E58D792-5DB2-4466-BB5A-62C8BEF40521}" presName="connectorText" presStyleLbl="sibTrans2D1" presStyleIdx="2" presStyleCnt="4"/>
      <dgm:spPr/>
      <dgm:t>
        <a:bodyPr/>
        <a:lstStyle/>
        <a:p>
          <a:endParaRPr kumimoji="1" lang="ja-JP" altLang="en-US"/>
        </a:p>
      </dgm:t>
    </dgm:pt>
    <dgm:pt modelId="{CC4DD83A-4D8D-42C0-A5B1-E2A1CB335552}" type="pres">
      <dgm:prSet presAssocID="{0F47F3DC-CC26-4611-A021-3E887A18A359}" presName="node" presStyleLbl="node1" presStyleIdx="3" presStyleCnt="5" custScaleX="199072" custScaleY="322362">
        <dgm:presLayoutVars>
          <dgm:bulletEnabled val="1"/>
        </dgm:presLayoutVars>
      </dgm:prSet>
      <dgm:spPr/>
      <dgm:t>
        <a:bodyPr/>
        <a:lstStyle/>
        <a:p>
          <a:endParaRPr kumimoji="1" lang="ja-JP" altLang="en-US"/>
        </a:p>
      </dgm:t>
    </dgm:pt>
    <dgm:pt modelId="{C9186628-A646-48EA-85DD-C525BEE90FD3}" type="pres">
      <dgm:prSet presAssocID="{98652D8B-8ECD-4F70-B4E2-9D1F5E492348}" presName="sibTrans" presStyleLbl="sibTrans2D1" presStyleIdx="3" presStyleCnt="4"/>
      <dgm:spPr/>
      <dgm:t>
        <a:bodyPr/>
        <a:lstStyle/>
        <a:p>
          <a:endParaRPr kumimoji="1" lang="ja-JP" altLang="en-US"/>
        </a:p>
      </dgm:t>
    </dgm:pt>
    <dgm:pt modelId="{3722264D-C3B4-4A89-AB93-DE25C94B4EB8}" type="pres">
      <dgm:prSet presAssocID="{98652D8B-8ECD-4F70-B4E2-9D1F5E492348}" presName="connectorText" presStyleLbl="sibTrans2D1" presStyleIdx="3" presStyleCnt="4"/>
      <dgm:spPr/>
      <dgm:t>
        <a:bodyPr/>
        <a:lstStyle/>
        <a:p>
          <a:endParaRPr kumimoji="1" lang="ja-JP" altLang="en-US"/>
        </a:p>
      </dgm:t>
    </dgm:pt>
    <dgm:pt modelId="{F9815743-905B-42BC-80DD-5FA5D8C6BCA5}" type="pres">
      <dgm:prSet presAssocID="{39316E0C-568D-4DD4-980C-7A5B1C4F4C0C}" presName="node" presStyleLbl="node1" presStyleIdx="4" presStyleCnt="5" custScaleX="199072" custScaleY="322362" custLinFactY="63304" custLinFactNeighborY="100000">
        <dgm:presLayoutVars>
          <dgm:bulletEnabled val="1"/>
        </dgm:presLayoutVars>
      </dgm:prSet>
      <dgm:spPr/>
      <dgm:t>
        <a:bodyPr/>
        <a:lstStyle/>
        <a:p>
          <a:endParaRPr kumimoji="1" lang="ja-JP" altLang="en-US"/>
        </a:p>
      </dgm:t>
    </dgm:pt>
  </dgm:ptLst>
  <dgm:cxnLst>
    <dgm:cxn modelId="{5B418BE8-A9AB-4DE8-BF60-28607DB78A1B}" srcId="{4CFF8531-81EB-474F-AC75-89AFCF9C956B}" destId="{0F47F3DC-CC26-4611-A021-3E887A18A359}" srcOrd="3" destOrd="0" parTransId="{678129FA-DFBA-4151-B278-B0FF88B416ED}" sibTransId="{98652D8B-8ECD-4F70-B4E2-9D1F5E492348}"/>
    <dgm:cxn modelId="{D698A30F-8841-4CD8-9693-EB0A63097A10}" srcId="{4CFF8531-81EB-474F-AC75-89AFCF9C956B}" destId="{711CDFA0-E8BF-4FDC-A849-7712A5EAF1BC}" srcOrd="1" destOrd="0" parTransId="{AF919321-0C17-4C8C-B4D8-B7850174FA1B}" sibTransId="{50803476-E643-4C47-AC7D-C35860B640D6}"/>
    <dgm:cxn modelId="{DB42814F-524D-4314-8A84-22F7C8CB1ACB}" srcId="{4CFF8531-81EB-474F-AC75-89AFCF9C956B}" destId="{CCDCA95E-CA67-4B94-A742-9FC9D2916362}" srcOrd="2" destOrd="0" parTransId="{5BF45083-746F-4AA2-898F-B6011FB88E5F}" sibTransId="{8E58D792-5DB2-4466-BB5A-62C8BEF40521}"/>
    <dgm:cxn modelId="{30246F2D-344C-4464-A8C8-2C5C978BAFE1}" srcId="{4CFF8531-81EB-474F-AC75-89AFCF9C956B}" destId="{39316E0C-568D-4DD4-980C-7A5B1C4F4C0C}" srcOrd="4" destOrd="0" parTransId="{7057420F-B0BF-410C-941F-FC8468B790EB}" sibTransId="{ECC7553D-DCDD-40A7-826F-881BFC299E2F}"/>
    <dgm:cxn modelId="{1517BE7F-EF55-4C5C-A8D4-CBD6FF355E50}" type="presOf" srcId="{4CFF8531-81EB-474F-AC75-89AFCF9C956B}" destId="{AA144935-471C-4E94-8529-5CDA50E994EE}" srcOrd="0" destOrd="0" presId="urn:microsoft.com/office/officeart/2005/8/layout/process5"/>
    <dgm:cxn modelId="{BDF0FD00-E1EC-4F33-AEFE-0EBA9AAF9B7B}" type="presOf" srcId="{39316E0C-568D-4DD4-980C-7A5B1C4F4C0C}" destId="{F9815743-905B-42BC-80DD-5FA5D8C6BCA5}" srcOrd="0" destOrd="0" presId="urn:microsoft.com/office/officeart/2005/8/layout/process5"/>
    <dgm:cxn modelId="{F22942CB-FD72-4AC4-9D79-4F8021FD49EE}" type="presOf" srcId="{CCDCA95E-CA67-4B94-A742-9FC9D2916362}" destId="{0FE7D38F-DD8B-41A6-A293-6579C3DC3591}" srcOrd="0" destOrd="0" presId="urn:microsoft.com/office/officeart/2005/8/layout/process5"/>
    <dgm:cxn modelId="{6D4331D2-0300-451B-808B-ECEF4E06E478}" type="presOf" srcId="{8E58D792-5DB2-4466-BB5A-62C8BEF40521}" destId="{90D28E6D-8577-40C6-BB72-07DA36529620}" srcOrd="0" destOrd="0" presId="urn:microsoft.com/office/officeart/2005/8/layout/process5"/>
    <dgm:cxn modelId="{4CC73E2E-2520-48BA-B8A6-746EC7F8CF10}" type="presOf" srcId="{98652D8B-8ECD-4F70-B4E2-9D1F5E492348}" destId="{3722264D-C3B4-4A89-AB93-DE25C94B4EB8}" srcOrd="1" destOrd="0" presId="urn:microsoft.com/office/officeart/2005/8/layout/process5"/>
    <dgm:cxn modelId="{582AA828-7A53-44C9-B69E-DD60214BE44B}" type="presOf" srcId="{097DFFFC-B9FE-4C48-9D7E-B243D0BCDF84}" destId="{1E8BADCE-E21E-4606-8CFD-DAF394247606}" srcOrd="1" destOrd="0" presId="urn:microsoft.com/office/officeart/2005/8/layout/process5"/>
    <dgm:cxn modelId="{F1276E2A-8031-4B49-AA82-3F1770A61CC3}" type="presOf" srcId="{A57799F8-8B72-4DE6-A965-5DA8D5224B2B}" destId="{2BEFFBAB-9C81-4E4E-98EA-163AB8417509}" srcOrd="0" destOrd="0" presId="urn:microsoft.com/office/officeart/2005/8/layout/process5"/>
    <dgm:cxn modelId="{A21A4316-5DCA-4545-875B-B1F674F02E1B}" type="presOf" srcId="{50803476-E643-4C47-AC7D-C35860B640D6}" destId="{075331D2-7250-4F5C-AF60-5984009030D0}" srcOrd="1" destOrd="0" presId="urn:microsoft.com/office/officeart/2005/8/layout/process5"/>
    <dgm:cxn modelId="{A62AAAC5-4266-479D-B527-3457238BAD05}" type="presOf" srcId="{50803476-E643-4C47-AC7D-C35860B640D6}" destId="{8F115E69-DE2D-4931-A574-1FE97C0B6661}" srcOrd="0" destOrd="0" presId="urn:microsoft.com/office/officeart/2005/8/layout/process5"/>
    <dgm:cxn modelId="{E33DBDB2-4937-4282-A0BC-24D1ED33B7D9}" type="presOf" srcId="{8E58D792-5DB2-4466-BB5A-62C8BEF40521}" destId="{EC3CE603-E546-4CF4-A044-3187D12D1C80}" srcOrd="1" destOrd="0" presId="urn:microsoft.com/office/officeart/2005/8/layout/process5"/>
    <dgm:cxn modelId="{55F25B11-51B5-4BA8-B43B-7A61E93D74F0}" type="presOf" srcId="{98652D8B-8ECD-4F70-B4E2-9D1F5E492348}" destId="{C9186628-A646-48EA-85DD-C525BEE90FD3}" srcOrd="0" destOrd="0" presId="urn:microsoft.com/office/officeart/2005/8/layout/process5"/>
    <dgm:cxn modelId="{205F1F95-9DCC-4C51-AC62-ACA85454D4C8}" type="presOf" srcId="{097DFFFC-B9FE-4C48-9D7E-B243D0BCDF84}" destId="{47B7F6F2-BFF0-46CF-BC8E-02F590AA9E49}" srcOrd="0" destOrd="0" presId="urn:microsoft.com/office/officeart/2005/8/layout/process5"/>
    <dgm:cxn modelId="{029A68A4-8CAC-402A-BB07-36BEE2820979}" type="presOf" srcId="{0F47F3DC-CC26-4611-A021-3E887A18A359}" destId="{CC4DD83A-4D8D-42C0-A5B1-E2A1CB335552}" srcOrd="0" destOrd="0" presId="urn:microsoft.com/office/officeart/2005/8/layout/process5"/>
    <dgm:cxn modelId="{507EDEBF-A3FD-48CA-95A8-FF140F390A62}" srcId="{4CFF8531-81EB-474F-AC75-89AFCF9C956B}" destId="{A57799F8-8B72-4DE6-A965-5DA8D5224B2B}" srcOrd="0" destOrd="0" parTransId="{A14FBADE-A8CD-4BA5-9FDE-55F77C5FF2CC}" sibTransId="{097DFFFC-B9FE-4C48-9D7E-B243D0BCDF84}"/>
    <dgm:cxn modelId="{FA896FD3-5D03-4624-95E8-A310A93E861F}" type="presOf" srcId="{711CDFA0-E8BF-4FDC-A849-7712A5EAF1BC}" destId="{E4335F16-739B-48EF-B3E6-0E3249A24BAA}" srcOrd="0" destOrd="0" presId="urn:microsoft.com/office/officeart/2005/8/layout/process5"/>
    <dgm:cxn modelId="{9CE91D3C-DC95-4AFD-830D-304B40798C4B}" type="presParOf" srcId="{AA144935-471C-4E94-8529-5CDA50E994EE}" destId="{2BEFFBAB-9C81-4E4E-98EA-163AB8417509}" srcOrd="0" destOrd="0" presId="urn:microsoft.com/office/officeart/2005/8/layout/process5"/>
    <dgm:cxn modelId="{A25E6784-7B91-4C4A-A968-0F67A4482B00}" type="presParOf" srcId="{AA144935-471C-4E94-8529-5CDA50E994EE}" destId="{47B7F6F2-BFF0-46CF-BC8E-02F590AA9E49}" srcOrd="1" destOrd="0" presId="urn:microsoft.com/office/officeart/2005/8/layout/process5"/>
    <dgm:cxn modelId="{12C07A20-1651-41EA-96FF-69475D5B3CB2}" type="presParOf" srcId="{47B7F6F2-BFF0-46CF-BC8E-02F590AA9E49}" destId="{1E8BADCE-E21E-4606-8CFD-DAF394247606}" srcOrd="0" destOrd="0" presId="urn:microsoft.com/office/officeart/2005/8/layout/process5"/>
    <dgm:cxn modelId="{B8A8B690-1B02-4C98-B63F-C989A63A8E9C}" type="presParOf" srcId="{AA144935-471C-4E94-8529-5CDA50E994EE}" destId="{E4335F16-739B-48EF-B3E6-0E3249A24BAA}" srcOrd="2" destOrd="0" presId="urn:microsoft.com/office/officeart/2005/8/layout/process5"/>
    <dgm:cxn modelId="{42F7EB84-CB45-437B-8EEC-89FF10463223}" type="presParOf" srcId="{AA144935-471C-4E94-8529-5CDA50E994EE}" destId="{8F115E69-DE2D-4931-A574-1FE97C0B6661}" srcOrd="3" destOrd="0" presId="urn:microsoft.com/office/officeart/2005/8/layout/process5"/>
    <dgm:cxn modelId="{181B520B-4FC4-4604-BD73-78F1103B8C5D}" type="presParOf" srcId="{8F115E69-DE2D-4931-A574-1FE97C0B6661}" destId="{075331D2-7250-4F5C-AF60-5984009030D0}" srcOrd="0" destOrd="0" presId="urn:microsoft.com/office/officeart/2005/8/layout/process5"/>
    <dgm:cxn modelId="{21482840-8F09-4AFA-BE70-EE7189AE8D3A}" type="presParOf" srcId="{AA144935-471C-4E94-8529-5CDA50E994EE}" destId="{0FE7D38F-DD8B-41A6-A293-6579C3DC3591}" srcOrd="4" destOrd="0" presId="urn:microsoft.com/office/officeart/2005/8/layout/process5"/>
    <dgm:cxn modelId="{8B13E121-28BD-4942-B848-A9F728352381}" type="presParOf" srcId="{AA144935-471C-4E94-8529-5CDA50E994EE}" destId="{90D28E6D-8577-40C6-BB72-07DA36529620}" srcOrd="5" destOrd="0" presId="urn:microsoft.com/office/officeart/2005/8/layout/process5"/>
    <dgm:cxn modelId="{B28490FE-B109-4762-8C86-F8FF53417B0F}" type="presParOf" srcId="{90D28E6D-8577-40C6-BB72-07DA36529620}" destId="{EC3CE603-E546-4CF4-A044-3187D12D1C80}" srcOrd="0" destOrd="0" presId="urn:microsoft.com/office/officeart/2005/8/layout/process5"/>
    <dgm:cxn modelId="{D75ABBC4-B3FD-4B13-8DE8-8BADFAACF999}" type="presParOf" srcId="{AA144935-471C-4E94-8529-5CDA50E994EE}" destId="{CC4DD83A-4D8D-42C0-A5B1-E2A1CB335552}" srcOrd="6" destOrd="0" presId="urn:microsoft.com/office/officeart/2005/8/layout/process5"/>
    <dgm:cxn modelId="{7E1F6798-41AD-4BAB-86EA-61492C75971A}" type="presParOf" srcId="{AA144935-471C-4E94-8529-5CDA50E994EE}" destId="{C9186628-A646-48EA-85DD-C525BEE90FD3}" srcOrd="7" destOrd="0" presId="urn:microsoft.com/office/officeart/2005/8/layout/process5"/>
    <dgm:cxn modelId="{39B806C9-BE02-44B6-B657-47C30605F08E}" type="presParOf" srcId="{C9186628-A646-48EA-85DD-C525BEE90FD3}" destId="{3722264D-C3B4-4A89-AB93-DE25C94B4EB8}" srcOrd="0" destOrd="0" presId="urn:microsoft.com/office/officeart/2005/8/layout/process5"/>
    <dgm:cxn modelId="{ACF93A91-8616-43C0-851D-96010A64B6ED}" type="presParOf" srcId="{AA144935-471C-4E94-8529-5CDA50E994EE}" destId="{F9815743-905B-42BC-80DD-5FA5D8C6BCA5}"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EFFBAB-9C81-4E4E-98EA-163AB8417509}">
      <dsp:nvSpPr>
        <dsp:cNvPr id="0" name=""/>
        <dsp:cNvSpPr/>
      </dsp:nvSpPr>
      <dsp:spPr>
        <a:xfrm>
          <a:off x="394840" y="446"/>
          <a:ext cx="1100118" cy="1068868"/>
        </a:xfrm>
        <a:prstGeom prst="roundRect">
          <a:avLst>
            <a:gd name="adj" fmla="val 10000"/>
          </a:avLst>
        </a:prstGeom>
        <a:solidFill>
          <a:srgbClr val="EAE2E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ja-JP" altLang="en-US" sz="1100" kern="1200" dirty="0" smtClean="0">
              <a:solidFill>
                <a:schemeClr val="tx1"/>
              </a:solidFill>
              <a:latin typeface="MS UI Gothic" charset="-128"/>
              <a:ea typeface="MS UI Gothic" charset="-128"/>
              <a:cs typeface="MS UI Gothic" charset="-128"/>
            </a:rPr>
            <a:t>手順</a:t>
          </a:r>
          <a:r>
            <a:rPr lang="en-US" altLang="ja-JP" sz="1100" kern="1200" dirty="0" smtClean="0">
              <a:solidFill>
                <a:schemeClr val="tx1"/>
              </a:solidFill>
              <a:latin typeface="MS UI Gothic" charset="-128"/>
              <a:ea typeface="MS UI Gothic" charset="-128"/>
              <a:cs typeface="MS UI Gothic" charset="-128"/>
            </a:rPr>
            <a:t>1</a:t>
          </a:r>
          <a:endParaRPr lang="ja-JP" altLang="en-US" sz="1100" kern="1200" dirty="0">
            <a:solidFill>
              <a:schemeClr val="tx1"/>
            </a:solidFill>
            <a:latin typeface="MS UI Gothic" charset="-128"/>
            <a:ea typeface="MS UI Gothic" charset="-128"/>
            <a:cs typeface="MS UI Gothic" charset="-128"/>
          </a:endParaRPr>
        </a:p>
      </dsp:txBody>
      <dsp:txXfrm>
        <a:off x="426146" y="31752"/>
        <a:ext cx="1037506" cy="1006256"/>
      </dsp:txXfrm>
    </dsp:sp>
    <dsp:sp modelId="{47B7F6F2-BFF0-46CF-BC8E-02F590AA9E49}">
      <dsp:nvSpPr>
        <dsp:cNvPr id="0" name=""/>
        <dsp:cNvSpPr/>
      </dsp:nvSpPr>
      <dsp:spPr>
        <a:xfrm>
          <a:off x="1543589" y="466355"/>
          <a:ext cx="117156" cy="137050"/>
        </a:xfrm>
        <a:prstGeom prst="rightArrow">
          <a:avLst>
            <a:gd name="adj1" fmla="val 60000"/>
            <a:gd name="adj2" fmla="val 50000"/>
          </a:avLst>
        </a:prstGeom>
        <a:solidFill>
          <a:schemeClr val="tx1">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ja-JP" altLang="en-US" sz="1100" kern="1200">
            <a:solidFill>
              <a:schemeClr val="tx1"/>
            </a:solidFill>
            <a:latin typeface="Meiryo UI" panose="020B0604030504040204" pitchFamily="50" charset="-128"/>
            <a:ea typeface="Meiryo UI" panose="020B0604030504040204" pitchFamily="50" charset="-128"/>
          </a:endParaRPr>
        </a:p>
      </dsp:txBody>
      <dsp:txXfrm>
        <a:off x="1543589" y="493765"/>
        <a:ext cx="82009" cy="82230"/>
      </dsp:txXfrm>
    </dsp:sp>
    <dsp:sp modelId="{E4335F16-739B-48EF-B3E6-0E3249A24BAA}">
      <dsp:nvSpPr>
        <dsp:cNvPr id="0" name=""/>
        <dsp:cNvSpPr/>
      </dsp:nvSpPr>
      <dsp:spPr>
        <a:xfrm>
          <a:off x="1716007" y="446"/>
          <a:ext cx="1100118" cy="1068868"/>
        </a:xfrm>
        <a:prstGeom prst="roundRect">
          <a:avLst>
            <a:gd name="adj" fmla="val 10000"/>
          </a:avLst>
        </a:prstGeom>
        <a:solidFill>
          <a:srgbClr val="EAE2E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ja-JP" altLang="en-US" sz="1100" kern="1200" dirty="0" smtClean="0">
              <a:solidFill>
                <a:schemeClr val="tx1"/>
              </a:solidFill>
              <a:latin typeface="MS UI Gothic" charset="-128"/>
              <a:ea typeface="MS UI Gothic" charset="-128"/>
              <a:cs typeface="MS UI Gothic" charset="-128"/>
            </a:rPr>
            <a:t>手順</a:t>
          </a:r>
          <a:r>
            <a:rPr lang="en-US" altLang="ja-JP" sz="1100" kern="1200" dirty="0" smtClean="0">
              <a:solidFill>
                <a:schemeClr val="tx1"/>
              </a:solidFill>
              <a:latin typeface="MS UI Gothic" charset="-128"/>
              <a:ea typeface="MS UI Gothic" charset="-128"/>
              <a:cs typeface="MS UI Gothic" charset="-128"/>
            </a:rPr>
            <a:t>2</a:t>
          </a:r>
          <a:endParaRPr lang="ja-JP" altLang="en-US" sz="1100" kern="1200" dirty="0">
            <a:solidFill>
              <a:schemeClr val="tx1"/>
            </a:solidFill>
            <a:latin typeface="MS UI Gothic" charset="-128"/>
            <a:ea typeface="MS UI Gothic" charset="-128"/>
            <a:cs typeface="MS UI Gothic" charset="-128"/>
          </a:endParaRPr>
        </a:p>
      </dsp:txBody>
      <dsp:txXfrm>
        <a:off x="1747313" y="31752"/>
        <a:ext cx="1037506" cy="1006256"/>
      </dsp:txXfrm>
    </dsp:sp>
    <dsp:sp modelId="{8F115E69-DE2D-4931-A574-1FE97C0B6661}">
      <dsp:nvSpPr>
        <dsp:cNvPr id="0" name=""/>
        <dsp:cNvSpPr/>
      </dsp:nvSpPr>
      <dsp:spPr>
        <a:xfrm>
          <a:off x="2864756" y="466355"/>
          <a:ext cx="117156" cy="137050"/>
        </a:xfrm>
        <a:prstGeom prst="rightArrow">
          <a:avLst>
            <a:gd name="adj1" fmla="val 60000"/>
            <a:gd name="adj2" fmla="val 50000"/>
          </a:avLst>
        </a:prstGeom>
        <a:solidFill>
          <a:schemeClr val="tx1">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ja-JP" altLang="en-US" sz="1100" kern="1200">
            <a:solidFill>
              <a:schemeClr val="tx1"/>
            </a:solidFill>
            <a:latin typeface="Meiryo UI" panose="020B0604030504040204" pitchFamily="50" charset="-128"/>
            <a:ea typeface="Meiryo UI" panose="020B0604030504040204" pitchFamily="50" charset="-128"/>
          </a:endParaRPr>
        </a:p>
      </dsp:txBody>
      <dsp:txXfrm>
        <a:off x="2864756" y="493765"/>
        <a:ext cx="82009" cy="82230"/>
      </dsp:txXfrm>
    </dsp:sp>
    <dsp:sp modelId="{0FE7D38F-DD8B-41A6-A293-6579C3DC3591}">
      <dsp:nvSpPr>
        <dsp:cNvPr id="0" name=""/>
        <dsp:cNvSpPr/>
      </dsp:nvSpPr>
      <dsp:spPr>
        <a:xfrm>
          <a:off x="3037174" y="446"/>
          <a:ext cx="1100118" cy="1068868"/>
        </a:xfrm>
        <a:prstGeom prst="roundRect">
          <a:avLst>
            <a:gd name="adj" fmla="val 10000"/>
          </a:avLst>
        </a:prstGeom>
        <a:solidFill>
          <a:srgbClr val="EAE2E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ja-JP" altLang="en-US" sz="1100" kern="1200" dirty="0" smtClean="0">
              <a:solidFill>
                <a:schemeClr val="tx1"/>
              </a:solidFill>
              <a:latin typeface="MS UI Gothic" charset="-128"/>
              <a:ea typeface="MS UI Gothic" charset="-128"/>
              <a:cs typeface="MS UI Gothic" charset="-128"/>
            </a:rPr>
            <a:t>手順</a:t>
          </a:r>
          <a:r>
            <a:rPr lang="en-US" altLang="ja-JP" sz="1100" kern="1200" dirty="0" smtClean="0">
              <a:solidFill>
                <a:schemeClr val="tx1"/>
              </a:solidFill>
              <a:latin typeface="MS UI Gothic" charset="-128"/>
              <a:ea typeface="MS UI Gothic" charset="-128"/>
              <a:cs typeface="MS UI Gothic" charset="-128"/>
            </a:rPr>
            <a:t>3</a:t>
          </a:r>
          <a:endParaRPr lang="ja-JP" altLang="en-US" sz="1100" kern="1200" dirty="0">
            <a:solidFill>
              <a:schemeClr val="tx1"/>
            </a:solidFill>
            <a:latin typeface="MS UI Gothic" charset="-128"/>
            <a:ea typeface="MS UI Gothic" charset="-128"/>
            <a:cs typeface="MS UI Gothic" charset="-128"/>
          </a:endParaRPr>
        </a:p>
      </dsp:txBody>
      <dsp:txXfrm>
        <a:off x="3068480" y="31752"/>
        <a:ext cx="1037506" cy="1006256"/>
      </dsp:txXfrm>
    </dsp:sp>
    <dsp:sp modelId="{90D28E6D-8577-40C6-BB72-07DA36529620}">
      <dsp:nvSpPr>
        <dsp:cNvPr id="0" name=""/>
        <dsp:cNvSpPr/>
      </dsp:nvSpPr>
      <dsp:spPr>
        <a:xfrm>
          <a:off x="4185923" y="466355"/>
          <a:ext cx="117156" cy="137050"/>
        </a:xfrm>
        <a:prstGeom prst="rightArrow">
          <a:avLst>
            <a:gd name="adj1" fmla="val 60000"/>
            <a:gd name="adj2" fmla="val 50000"/>
          </a:avLst>
        </a:prstGeom>
        <a:solidFill>
          <a:schemeClr val="tx1">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ja-JP" altLang="en-US" sz="1100" kern="1200">
            <a:solidFill>
              <a:schemeClr val="tx1"/>
            </a:solidFill>
            <a:latin typeface="Meiryo UI" panose="020B0604030504040204" pitchFamily="50" charset="-128"/>
            <a:ea typeface="Meiryo UI" panose="020B0604030504040204" pitchFamily="50" charset="-128"/>
          </a:endParaRPr>
        </a:p>
      </dsp:txBody>
      <dsp:txXfrm>
        <a:off x="4185923" y="493765"/>
        <a:ext cx="82009" cy="82230"/>
      </dsp:txXfrm>
    </dsp:sp>
    <dsp:sp modelId="{CC4DD83A-4D8D-42C0-A5B1-E2A1CB335552}">
      <dsp:nvSpPr>
        <dsp:cNvPr id="0" name=""/>
        <dsp:cNvSpPr/>
      </dsp:nvSpPr>
      <dsp:spPr>
        <a:xfrm>
          <a:off x="4358342" y="446"/>
          <a:ext cx="1100118" cy="1068868"/>
        </a:xfrm>
        <a:prstGeom prst="roundRect">
          <a:avLst>
            <a:gd name="adj" fmla="val 10000"/>
          </a:avLst>
        </a:prstGeom>
        <a:solidFill>
          <a:srgbClr val="EAE2E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ja-JP" altLang="en-US" sz="1100" kern="1200" dirty="0" smtClean="0">
              <a:solidFill>
                <a:schemeClr val="tx1"/>
              </a:solidFill>
              <a:latin typeface="MS UI Gothic" charset="-128"/>
              <a:ea typeface="MS UI Gothic" charset="-128"/>
              <a:cs typeface="MS UI Gothic" charset="-128"/>
            </a:rPr>
            <a:t>手順</a:t>
          </a:r>
          <a:r>
            <a:rPr lang="en-US" altLang="ja-JP" sz="1100" kern="1200" dirty="0" smtClean="0">
              <a:solidFill>
                <a:schemeClr val="tx1"/>
              </a:solidFill>
              <a:latin typeface="MS UI Gothic" charset="-128"/>
              <a:ea typeface="MS UI Gothic" charset="-128"/>
              <a:cs typeface="MS UI Gothic" charset="-128"/>
            </a:rPr>
            <a:t>4</a:t>
          </a:r>
          <a:endParaRPr lang="ja-JP" altLang="en-US" sz="1100" kern="1200" dirty="0">
            <a:solidFill>
              <a:schemeClr val="tx1"/>
            </a:solidFill>
            <a:latin typeface="MS UI Gothic" charset="-128"/>
            <a:ea typeface="MS UI Gothic" charset="-128"/>
            <a:cs typeface="MS UI Gothic" charset="-128"/>
          </a:endParaRPr>
        </a:p>
      </dsp:txBody>
      <dsp:txXfrm>
        <a:off x="4389648" y="31752"/>
        <a:ext cx="1037506" cy="1006256"/>
      </dsp:txXfrm>
    </dsp:sp>
    <dsp:sp modelId="{C9186628-A646-48EA-85DD-C525BEE90FD3}">
      <dsp:nvSpPr>
        <dsp:cNvPr id="0" name=""/>
        <dsp:cNvSpPr/>
      </dsp:nvSpPr>
      <dsp:spPr>
        <a:xfrm rot="1161">
          <a:off x="5507091" y="466577"/>
          <a:ext cx="117156" cy="137050"/>
        </a:xfrm>
        <a:prstGeom prst="rightArrow">
          <a:avLst>
            <a:gd name="adj1" fmla="val 60000"/>
            <a:gd name="adj2" fmla="val 50000"/>
          </a:avLst>
        </a:prstGeom>
        <a:solidFill>
          <a:schemeClr val="tx1">
            <a:lumMod val="75000"/>
            <a:lumOff val="2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ja-JP" altLang="en-US" sz="1100" kern="1200">
            <a:solidFill>
              <a:schemeClr val="tx1"/>
            </a:solidFill>
            <a:latin typeface="Meiryo UI" panose="020B0604030504040204" pitchFamily="50" charset="-128"/>
            <a:ea typeface="Meiryo UI" panose="020B0604030504040204" pitchFamily="50" charset="-128"/>
          </a:endParaRPr>
        </a:p>
      </dsp:txBody>
      <dsp:txXfrm>
        <a:off x="5507091" y="493981"/>
        <a:ext cx="82009" cy="82230"/>
      </dsp:txXfrm>
    </dsp:sp>
    <dsp:sp modelId="{F9815743-905B-42BC-80DD-5FA5D8C6BCA5}">
      <dsp:nvSpPr>
        <dsp:cNvPr id="0" name=""/>
        <dsp:cNvSpPr/>
      </dsp:nvSpPr>
      <dsp:spPr>
        <a:xfrm>
          <a:off x="5679509" y="892"/>
          <a:ext cx="1100118" cy="1068868"/>
        </a:xfrm>
        <a:prstGeom prst="roundRect">
          <a:avLst>
            <a:gd name="adj" fmla="val 10000"/>
          </a:avLst>
        </a:prstGeom>
        <a:solidFill>
          <a:srgbClr val="EAE2E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ja-JP" altLang="en-US" sz="1100" kern="1200" dirty="0" smtClean="0">
              <a:solidFill>
                <a:schemeClr val="tx1"/>
              </a:solidFill>
              <a:latin typeface="MS UI Gothic" charset="-128"/>
              <a:ea typeface="MS UI Gothic" charset="-128"/>
              <a:cs typeface="MS UI Gothic" charset="-128"/>
            </a:rPr>
            <a:t>手順</a:t>
          </a:r>
          <a:r>
            <a:rPr lang="en-US" altLang="ja-JP" sz="1100" kern="1200" dirty="0" smtClean="0">
              <a:solidFill>
                <a:schemeClr val="tx1"/>
              </a:solidFill>
              <a:latin typeface="MS UI Gothic" charset="-128"/>
              <a:ea typeface="MS UI Gothic" charset="-128"/>
              <a:cs typeface="MS UI Gothic" charset="-128"/>
            </a:rPr>
            <a:t>5</a:t>
          </a:r>
          <a:endParaRPr lang="ja-JP" altLang="en-US" sz="1100" kern="1200" dirty="0">
            <a:solidFill>
              <a:schemeClr val="tx1"/>
            </a:solidFill>
            <a:latin typeface="MS UI Gothic" charset="-128"/>
            <a:ea typeface="MS UI Gothic" charset="-128"/>
            <a:cs typeface="MS UI Gothic" charset="-128"/>
          </a:endParaRPr>
        </a:p>
      </dsp:txBody>
      <dsp:txXfrm>
        <a:off x="5710815" y="32198"/>
        <a:ext cx="1037506" cy="10062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18313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187113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403837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3736748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1564214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225642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2169892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175596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320685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333430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BE41A7-6626-4CC6-B4B3-C4DB7CD3D297}"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25812949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0BE41A7-6626-4CC6-B4B3-C4DB7CD3D297}" type="datetimeFigureOut">
              <a:rPr kumimoji="1" lang="ja-JP" altLang="en-US" smtClean="0"/>
              <a:t>2017/3/16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4FD8D8-B8E6-4857-B4C8-F8BC608BCAF9}" type="slidenum">
              <a:rPr kumimoji="1" lang="ja-JP" altLang="en-US" smtClean="0"/>
              <a:t>‹#›</a:t>
            </a:fld>
            <a:endParaRPr kumimoji="1" lang="ja-JP" altLang="en-US"/>
          </a:p>
        </p:txBody>
      </p:sp>
    </p:spTree>
    <p:extLst>
      <p:ext uri="{BB962C8B-B14F-4D97-AF65-F5344CB8AC3E}">
        <p14:creationId xmlns:p14="http://schemas.microsoft.com/office/powerpoint/2010/main" val="3859067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chart" Target="../charts/chart1.xml"/><Relationship Id="rId8" Type="http://schemas.openxmlformats.org/officeDocument/2006/relationships/chart" Target="../charts/chart2.xml"/><Relationship Id="rId9" Type="http://schemas.openxmlformats.org/officeDocument/2006/relationships/chart" Target="../charts/chart3.xml"/><Relationship Id="rId10" Type="http://schemas.openxmlformats.org/officeDocument/2006/relationships/chart" Target="../charts/chart4.xml"/><Relationship Id="rId11" Type="http://schemas.openxmlformats.org/officeDocument/2006/relationships/chart" Target="../charts/chart5.xml"/><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a:xfrm>
            <a:off x="0" y="-10142"/>
            <a:ext cx="6858000" cy="66246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a:spLocks noGrp="1"/>
          </p:cNvSpPr>
          <p:nvPr>
            <p:ph type="subTitle" idx="1"/>
          </p:nvPr>
        </p:nvSpPr>
        <p:spPr>
          <a:xfrm>
            <a:off x="174929" y="120613"/>
            <a:ext cx="6508142" cy="490190"/>
          </a:xfrm>
          <a:noFill/>
        </p:spPr>
        <p:txBody>
          <a:bodyPr lIns="0" anchor="ctr">
            <a:normAutofit/>
          </a:bodyPr>
          <a:lstStyle/>
          <a:p>
            <a:pPr algn="l"/>
            <a:r>
              <a:rPr lang="ja-JP" altLang="en-US" sz="2400" spc="800" dirty="0" smtClean="0">
                <a:solidFill>
                  <a:schemeClr val="bg1"/>
                </a:solidFill>
                <a:latin typeface="HGS明朝B" panose="02020800000000000000" pitchFamily="18" charset="-128"/>
                <a:ea typeface="HGS明朝B" panose="02020800000000000000" pitchFamily="18" charset="-128"/>
              </a:rPr>
              <a:t>企画書</a:t>
            </a:r>
            <a:endParaRPr kumimoji="1" lang="ja-JP" altLang="en-US" sz="2400" spc="800" dirty="0">
              <a:solidFill>
                <a:schemeClr val="bg1"/>
              </a:solidFill>
              <a:latin typeface="HGS明朝B" panose="02020800000000000000" pitchFamily="18" charset="-128"/>
              <a:ea typeface="HGS明朝B" panose="02020800000000000000" pitchFamily="18" charset="-128"/>
            </a:endParaRPr>
          </a:p>
        </p:txBody>
      </p:sp>
      <p:sp>
        <p:nvSpPr>
          <p:cNvPr id="19" name="正方形/長方形 18"/>
          <p:cNvSpPr/>
          <p:nvPr/>
        </p:nvSpPr>
        <p:spPr>
          <a:xfrm>
            <a:off x="96962" y="2401625"/>
            <a:ext cx="6508446" cy="42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rgbClr val="C00000"/>
                </a:solidFill>
                <a:latin typeface="HGS明朝B" panose="02020800000000000000" pitchFamily="18" charset="-128"/>
                <a:ea typeface="HGS明朝B" panose="02020800000000000000" pitchFamily="18" charset="-128"/>
              </a:rPr>
              <a:t>企画の趣旨と背景 </a:t>
            </a:r>
            <a:r>
              <a:rPr lang="en-US" altLang="ja-JP" sz="1400" dirty="0" smtClean="0">
                <a:solidFill>
                  <a:schemeClr val="tx1"/>
                </a:solidFill>
                <a:latin typeface="HGS明朝B" panose="02020800000000000000" pitchFamily="18" charset="-128"/>
                <a:ea typeface="HGS明朝B" panose="02020800000000000000" pitchFamily="18" charset="-128"/>
              </a:rPr>
              <a:t>-</a:t>
            </a:r>
            <a:r>
              <a:rPr lang="ja-JP" altLang="en-US" sz="1400" dirty="0" smtClean="0">
                <a:solidFill>
                  <a:schemeClr val="tx1"/>
                </a:solidFill>
                <a:latin typeface="HGS明朝B" panose="02020800000000000000" pitchFamily="18" charset="-128"/>
                <a:ea typeface="HGS明朝B" panose="02020800000000000000" pitchFamily="18" charset="-128"/>
                <a:cs typeface="Meiryo UI" panose="020B0604030504040204" pitchFamily="50" charset="-128"/>
              </a:rPr>
              <a:t>導入による期待効果</a:t>
            </a:r>
            <a:endParaRPr lang="ja-JP" altLang="en-US" sz="1600" dirty="0">
              <a:solidFill>
                <a:schemeClr val="tx1"/>
              </a:solidFill>
              <a:latin typeface="HGS明朝B" panose="02020800000000000000" pitchFamily="18" charset="-128"/>
              <a:ea typeface="HGS明朝B" panose="02020800000000000000" pitchFamily="18" charset="-128"/>
            </a:endParaRPr>
          </a:p>
        </p:txBody>
      </p:sp>
      <p:graphicFrame>
        <p:nvGraphicFramePr>
          <p:cNvPr id="53" name="図表 52"/>
          <p:cNvGraphicFramePr/>
          <p:nvPr>
            <p:extLst>
              <p:ext uri="{D42A27DB-BD31-4B8C-83A1-F6EECF244321}">
                <p14:modId xmlns:p14="http://schemas.microsoft.com/office/powerpoint/2010/main" val="479605123"/>
              </p:ext>
            </p:extLst>
          </p:nvPr>
        </p:nvGraphicFramePr>
        <p:xfrm>
          <a:off x="-82550" y="8502562"/>
          <a:ext cx="7174468" cy="10697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9" name="正方形/長方形 58"/>
          <p:cNvSpPr/>
          <p:nvPr/>
        </p:nvSpPr>
        <p:spPr>
          <a:xfrm>
            <a:off x="96962" y="7921195"/>
            <a:ext cx="6508446" cy="42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rgbClr val="C00000"/>
                </a:solidFill>
                <a:latin typeface="HGS明朝B" panose="02020800000000000000" pitchFamily="18" charset="-128"/>
                <a:ea typeface="HGS明朝B" panose="02020800000000000000" pitchFamily="18" charset="-128"/>
              </a:rPr>
              <a:t>利用までの流れ</a:t>
            </a:r>
            <a:endParaRPr lang="ja-JP" altLang="en-US" sz="1600" dirty="0">
              <a:solidFill>
                <a:srgbClr val="C00000"/>
              </a:solidFill>
              <a:latin typeface="HGS明朝B" panose="02020800000000000000" pitchFamily="18" charset="-128"/>
              <a:ea typeface="HGS明朝B" panose="02020800000000000000" pitchFamily="18" charset="-128"/>
            </a:endParaRPr>
          </a:p>
        </p:txBody>
      </p:sp>
      <p:sp>
        <p:nvSpPr>
          <p:cNvPr id="61" name="正方形/長方形 60"/>
          <p:cNvSpPr/>
          <p:nvPr/>
        </p:nvSpPr>
        <p:spPr>
          <a:xfrm>
            <a:off x="387350" y="5382310"/>
            <a:ext cx="6295721" cy="423093"/>
          </a:xfrm>
          <a:prstGeom prst="rect">
            <a:avLst/>
          </a:prstGeom>
          <a:solidFill>
            <a:srgbClr val="EAE2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HGS明朝B" panose="02020800000000000000" pitchFamily="18" charset="-128"/>
                <a:ea typeface="HGS明朝B" panose="02020800000000000000" pitchFamily="18" charset="-128"/>
              </a:rPr>
              <a:t>○○への関心</a:t>
            </a:r>
            <a:endParaRPr lang="ja-JP" altLang="en-US" sz="1400" dirty="0">
              <a:solidFill>
                <a:schemeClr val="tx1"/>
              </a:solidFill>
              <a:latin typeface="HGS明朝B" panose="02020800000000000000" pitchFamily="18" charset="-128"/>
              <a:ea typeface="HGS明朝B" panose="02020800000000000000" pitchFamily="18" charset="-128"/>
            </a:endParaRPr>
          </a:p>
        </p:txBody>
      </p:sp>
      <p:sp>
        <p:nvSpPr>
          <p:cNvPr id="22" name="正方形/長方形 21"/>
          <p:cNvSpPr/>
          <p:nvPr/>
        </p:nvSpPr>
        <p:spPr>
          <a:xfrm>
            <a:off x="0" y="9829800"/>
            <a:ext cx="6858000" cy="808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コンテンツ プレースホルダー 2"/>
          <p:cNvSpPr txBox="1">
            <a:spLocks/>
          </p:cNvSpPr>
          <p:nvPr/>
        </p:nvSpPr>
        <p:spPr>
          <a:xfrm>
            <a:off x="392282" y="2907706"/>
            <a:ext cx="6285855" cy="2238508"/>
          </a:xfrm>
          <a:prstGeom prst="rect">
            <a:avLst/>
          </a:prstGeom>
        </p:spPr>
        <p:txBody>
          <a:bodyPr vert="horz" lIns="0" tIns="0" rIns="0" bIns="0" rtlCol="0" anchor="t">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70000"/>
              </a:lnSpc>
              <a:buSzPct val="98000"/>
            </a:pPr>
            <a:r>
              <a:rPr lang="ja-JP" altLang="en-US" sz="1200" spc="300" dirty="0" smtClean="0">
                <a:latin typeface="Meiryo UI" panose="020B0604030504040204" pitchFamily="50" charset="-128"/>
                <a:ea typeface="Meiryo UI" panose="020B0604030504040204" pitchFamily="50" charset="-128"/>
                <a:cs typeface="Meiryo UI" panose="020B0604030504040204" pitchFamily="50" charset="-128"/>
              </a:rPr>
              <a:t>現在○○店では駐輪場の混雑が問題になっています。駐輪場の混雑を理由に他店舗でお買い物をされるお客さまも増えているようです。この状況に対処するために、お得意さまに向けたレンタルサイクルサービスの導入を企画しました。レンタルサイクルサービスを導入することで、徒歩圏内に住居の無いお客さまの利用頻度が上がることも期待できます。またレンタルサイクルに店舗名のステッカーを張ることで、宣伝効果も期待できます。</a:t>
            </a:r>
            <a:endParaRPr lang="en-US" altLang="ja-JP" sz="1200" spc="30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ct val="170000"/>
              </a:lnSpc>
              <a:buSzPct val="98000"/>
            </a:pPr>
            <a:r>
              <a:rPr lang="ja-JP" altLang="en-US" sz="1200" spc="300" dirty="0" smtClean="0">
                <a:latin typeface="Meiryo UI" panose="020B0604030504040204" pitchFamily="50" charset="-128"/>
                <a:ea typeface="Meiryo UI" panose="020B0604030504040204" pitchFamily="50" charset="-128"/>
                <a:cs typeface="Meiryo UI" panose="020B0604030504040204" pitchFamily="50" charset="-128"/>
              </a:rPr>
              <a:t>近年の健康志向から自転車への関心は高まっているため、導入後の顧客満足度の上昇も期待できると思われます。</a:t>
            </a:r>
            <a:endParaRPr lang="en-US" altLang="ja-JP" sz="1200" spc="3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グラフ 8"/>
          <p:cNvGraphicFramePr/>
          <p:nvPr>
            <p:extLst>
              <p:ext uri="{D42A27DB-BD31-4B8C-83A1-F6EECF244321}">
                <p14:modId xmlns:p14="http://schemas.microsoft.com/office/powerpoint/2010/main" val="624711558"/>
              </p:ext>
            </p:extLst>
          </p:nvPr>
        </p:nvGraphicFramePr>
        <p:xfrm>
          <a:off x="67624" y="5958511"/>
          <a:ext cx="1795307" cy="1570825"/>
        </p:xfrm>
        <a:graphic>
          <a:graphicData uri="http://schemas.openxmlformats.org/drawingml/2006/chart">
            <c:chart xmlns:c="http://schemas.openxmlformats.org/drawingml/2006/chart" xmlns:r="http://schemas.openxmlformats.org/officeDocument/2006/relationships" r:id="rId7"/>
          </a:graphicData>
        </a:graphic>
      </p:graphicFrame>
      <p:sp>
        <p:nvSpPr>
          <p:cNvPr id="29" name="コンテンツ プレースホルダー 2"/>
          <p:cNvSpPr txBox="1">
            <a:spLocks/>
          </p:cNvSpPr>
          <p:nvPr/>
        </p:nvSpPr>
        <p:spPr>
          <a:xfrm>
            <a:off x="403087" y="5785133"/>
            <a:ext cx="5206605" cy="312128"/>
          </a:xfrm>
          <a:prstGeom prst="rect">
            <a:avLst/>
          </a:prstGeom>
        </p:spPr>
        <p:txBody>
          <a:bodyPr vert="horz" lIns="0" tIns="0" rIns="0" bIns="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70000"/>
              </a:lnSpc>
              <a:buSzPct val="98000"/>
            </a:pPr>
            <a:r>
              <a:rPr lang="ja-JP" altLang="en-US" sz="1100" spc="3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spc="300" dirty="0" smtClean="0">
                <a:latin typeface="Meiryo UI" panose="020B0604030504040204" pitchFamily="50" charset="-128"/>
                <a:ea typeface="Meiryo UI" panose="020B0604030504040204" pitchFamily="50" charset="-128"/>
                <a:cs typeface="Meiryo UI" panose="020B0604030504040204" pitchFamily="50" charset="-128"/>
              </a:rPr>
              <a:t>関心がある。どちらかといえば関心がある。 </a:t>
            </a:r>
            <a:r>
              <a:rPr lang="ja-JP" altLang="en-US" sz="1100" spc="300" dirty="0" smtClean="0">
                <a:solidFill>
                  <a:srgbClr val="FF7D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spc="300" dirty="0" smtClean="0">
                <a:latin typeface="Meiryo UI" panose="020B0604030504040204" pitchFamily="50" charset="-128"/>
                <a:ea typeface="Meiryo UI" panose="020B0604030504040204" pitchFamily="50" charset="-128"/>
                <a:cs typeface="Meiryo UI" panose="020B0604030504040204" pitchFamily="50" charset="-128"/>
              </a:rPr>
              <a:t>どちらでもない。</a:t>
            </a:r>
            <a:endParaRPr lang="en-US" altLang="ja-JP" sz="1100" spc="3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1" name="グラフ 30"/>
          <p:cNvGraphicFramePr/>
          <p:nvPr>
            <p:extLst>
              <p:ext uri="{D42A27DB-BD31-4B8C-83A1-F6EECF244321}">
                <p14:modId xmlns:p14="http://schemas.microsoft.com/office/powerpoint/2010/main" val="1548009109"/>
              </p:ext>
            </p:extLst>
          </p:nvPr>
        </p:nvGraphicFramePr>
        <p:xfrm>
          <a:off x="1352591" y="5958511"/>
          <a:ext cx="1795307" cy="157082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2" name="グラフ 31"/>
          <p:cNvGraphicFramePr/>
          <p:nvPr>
            <p:extLst>
              <p:ext uri="{D42A27DB-BD31-4B8C-83A1-F6EECF244321}">
                <p14:modId xmlns:p14="http://schemas.microsoft.com/office/powerpoint/2010/main" val="1588830106"/>
              </p:ext>
            </p:extLst>
          </p:nvPr>
        </p:nvGraphicFramePr>
        <p:xfrm>
          <a:off x="2637558" y="5958511"/>
          <a:ext cx="1795307" cy="157082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3" name="グラフ 32"/>
          <p:cNvGraphicFramePr/>
          <p:nvPr>
            <p:extLst>
              <p:ext uri="{D42A27DB-BD31-4B8C-83A1-F6EECF244321}">
                <p14:modId xmlns:p14="http://schemas.microsoft.com/office/powerpoint/2010/main" val="1655924744"/>
              </p:ext>
            </p:extLst>
          </p:nvPr>
        </p:nvGraphicFramePr>
        <p:xfrm>
          <a:off x="3922524" y="5958511"/>
          <a:ext cx="1795307" cy="1570825"/>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4" name="グラフ 33"/>
          <p:cNvGraphicFramePr/>
          <p:nvPr>
            <p:extLst>
              <p:ext uri="{D42A27DB-BD31-4B8C-83A1-F6EECF244321}">
                <p14:modId xmlns:p14="http://schemas.microsoft.com/office/powerpoint/2010/main" val="1886590935"/>
              </p:ext>
            </p:extLst>
          </p:nvPr>
        </p:nvGraphicFramePr>
        <p:xfrm>
          <a:off x="5207490" y="5958511"/>
          <a:ext cx="1795307" cy="1570825"/>
        </p:xfrm>
        <a:graphic>
          <a:graphicData uri="http://schemas.openxmlformats.org/drawingml/2006/chart">
            <c:chart xmlns:c="http://schemas.openxmlformats.org/drawingml/2006/chart" xmlns:r="http://schemas.openxmlformats.org/officeDocument/2006/relationships" r:id="rId11"/>
          </a:graphicData>
        </a:graphic>
      </p:graphicFrame>
      <p:sp>
        <p:nvSpPr>
          <p:cNvPr id="35" name="コンテンツ プレースホルダー 2"/>
          <p:cNvSpPr txBox="1">
            <a:spLocks/>
          </p:cNvSpPr>
          <p:nvPr/>
        </p:nvSpPr>
        <p:spPr>
          <a:xfrm>
            <a:off x="403087" y="7294888"/>
            <a:ext cx="1061325" cy="368831"/>
          </a:xfrm>
          <a:prstGeom prst="rect">
            <a:avLst/>
          </a:prstGeom>
        </p:spPr>
        <p:txBody>
          <a:bodyPr vert="horz" lIns="0" tIns="0" rIns="0" bIns="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nSpc>
                <a:spcPct val="170000"/>
              </a:lnSpc>
              <a:buSzPct val="98000"/>
            </a:pPr>
            <a:r>
              <a:rPr lang="en-US" altLang="ja-JP" sz="1000" spc="300" dirty="0" smtClean="0">
                <a:latin typeface="MS UI Gothic" charset="-128"/>
                <a:ea typeface="MS UI Gothic" charset="-128"/>
                <a:cs typeface="MS UI Gothic" charset="-128"/>
              </a:rPr>
              <a:t>10</a:t>
            </a:r>
            <a:r>
              <a:rPr lang="ja-JP" altLang="en-US" sz="1000" spc="300" dirty="0" smtClean="0">
                <a:latin typeface="MS UI Gothic" charset="-128"/>
                <a:ea typeface="MS UI Gothic" charset="-128"/>
                <a:cs typeface="MS UI Gothic" charset="-128"/>
              </a:rPr>
              <a:t>代</a:t>
            </a:r>
            <a:r>
              <a:rPr lang="en-US" altLang="ja-JP" sz="1000" spc="300" dirty="0" smtClean="0">
                <a:latin typeface="MS UI Gothic" charset="-128"/>
                <a:ea typeface="MS UI Gothic" charset="-128"/>
                <a:cs typeface="MS UI Gothic" charset="-128"/>
              </a:rPr>
              <a:t>,20</a:t>
            </a:r>
            <a:r>
              <a:rPr lang="ja-JP" altLang="en-US" sz="1000" spc="300" dirty="0" smtClean="0">
                <a:latin typeface="MS UI Gothic" charset="-128"/>
                <a:ea typeface="MS UI Gothic" charset="-128"/>
                <a:cs typeface="MS UI Gothic" charset="-128"/>
              </a:rPr>
              <a:t>代</a:t>
            </a:r>
            <a:endParaRPr lang="en-US" altLang="ja-JP" sz="1000" spc="300" dirty="0" smtClean="0">
              <a:latin typeface="MS UI Gothic" charset="-128"/>
              <a:ea typeface="MS UI Gothic" charset="-128"/>
              <a:cs typeface="MS UI Gothic" charset="-128"/>
            </a:endParaRPr>
          </a:p>
        </p:txBody>
      </p:sp>
      <p:sp>
        <p:nvSpPr>
          <p:cNvPr id="36" name="コンテンツ プレースホルダー 2"/>
          <p:cNvSpPr txBox="1">
            <a:spLocks/>
          </p:cNvSpPr>
          <p:nvPr/>
        </p:nvSpPr>
        <p:spPr>
          <a:xfrm>
            <a:off x="1718807" y="7294888"/>
            <a:ext cx="1061325" cy="368831"/>
          </a:xfrm>
          <a:prstGeom prst="rect">
            <a:avLst/>
          </a:prstGeom>
        </p:spPr>
        <p:txBody>
          <a:bodyPr vert="horz" lIns="0" tIns="0" rIns="0" bIns="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nSpc>
                <a:spcPct val="170000"/>
              </a:lnSpc>
              <a:buSzPct val="98000"/>
            </a:pPr>
            <a:r>
              <a:rPr lang="en-US" altLang="ja-JP" sz="1000" spc="300" dirty="0" smtClean="0">
                <a:latin typeface="MS UI Gothic" charset="-128"/>
                <a:ea typeface="MS UI Gothic" charset="-128"/>
                <a:cs typeface="MS UI Gothic" charset="-128"/>
              </a:rPr>
              <a:t>30</a:t>
            </a:r>
            <a:r>
              <a:rPr lang="ja-JP" altLang="en-US" sz="1000" spc="300" dirty="0" smtClean="0">
                <a:latin typeface="MS UI Gothic" charset="-128"/>
                <a:ea typeface="MS UI Gothic" charset="-128"/>
                <a:cs typeface="MS UI Gothic" charset="-128"/>
              </a:rPr>
              <a:t>代</a:t>
            </a:r>
            <a:endParaRPr lang="en-US" altLang="ja-JP" sz="1000" spc="300" dirty="0" smtClean="0">
              <a:latin typeface="MS UI Gothic" charset="-128"/>
              <a:ea typeface="MS UI Gothic" charset="-128"/>
              <a:cs typeface="MS UI Gothic" charset="-128"/>
            </a:endParaRPr>
          </a:p>
        </p:txBody>
      </p:sp>
      <p:sp>
        <p:nvSpPr>
          <p:cNvPr id="37" name="コンテンツ プレースホルダー 2"/>
          <p:cNvSpPr txBox="1">
            <a:spLocks/>
          </p:cNvSpPr>
          <p:nvPr/>
        </p:nvSpPr>
        <p:spPr>
          <a:xfrm>
            <a:off x="3024367" y="7294888"/>
            <a:ext cx="1061325" cy="368831"/>
          </a:xfrm>
          <a:prstGeom prst="rect">
            <a:avLst/>
          </a:prstGeom>
        </p:spPr>
        <p:txBody>
          <a:bodyPr vert="horz" lIns="0" tIns="0" rIns="0" bIns="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nSpc>
                <a:spcPct val="170000"/>
              </a:lnSpc>
              <a:buSzPct val="98000"/>
            </a:pPr>
            <a:r>
              <a:rPr lang="en-US" altLang="ja-JP" sz="1000" spc="300" dirty="0" smtClean="0">
                <a:latin typeface="MS UI Gothic" charset="-128"/>
                <a:ea typeface="MS UI Gothic" charset="-128"/>
                <a:cs typeface="MS UI Gothic" charset="-128"/>
              </a:rPr>
              <a:t>40</a:t>
            </a:r>
            <a:r>
              <a:rPr lang="ja-JP" altLang="en-US" sz="1000" spc="300" dirty="0" smtClean="0">
                <a:latin typeface="MS UI Gothic" charset="-128"/>
                <a:ea typeface="MS UI Gothic" charset="-128"/>
                <a:cs typeface="MS UI Gothic" charset="-128"/>
              </a:rPr>
              <a:t>代</a:t>
            </a:r>
            <a:endParaRPr lang="en-US" altLang="ja-JP" sz="1000" spc="300" dirty="0" smtClean="0">
              <a:latin typeface="MS UI Gothic" charset="-128"/>
              <a:ea typeface="MS UI Gothic" charset="-128"/>
              <a:cs typeface="MS UI Gothic" charset="-128"/>
            </a:endParaRPr>
          </a:p>
        </p:txBody>
      </p:sp>
      <p:sp>
        <p:nvSpPr>
          <p:cNvPr id="38" name="コンテンツ プレースホルダー 2"/>
          <p:cNvSpPr txBox="1">
            <a:spLocks/>
          </p:cNvSpPr>
          <p:nvPr/>
        </p:nvSpPr>
        <p:spPr>
          <a:xfrm>
            <a:off x="4304527" y="7294888"/>
            <a:ext cx="1061325" cy="368831"/>
          </a:xfrm>
          <a:prstGeom prst="rect">
            <a:avLst/>
          </a:prstGeom>
        </p:spPr>
        <p:txBody>
          <a:bodyPr vert="horz" lIns="0" tIns="0" rIns="0" bIns="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nSpc>
                <a:spcPct val="170000"/>
              </a:lnSpc>
              <a:buSzPct val="98000"/>
            </a:pPr>
            <a:r>
              <a:rPr lang="en-US" altLang="ja-JP" sz="1000" spc="300" dirty="0">
                <a:latin typeface="MS UI Gothic" charset="-128"/>
                <a:ea typeface="MS UI Gothic" charset="-128"/>
                <a:cs typeface="MS UI Gothic" charset="-128"/>
              </a:rPr>
              <a:t>5</a:t>
            </a:r>
            <a:r>
              <a:rPr lang="en-US" altLang="ja-JP" sz="1000" spc="300" dirty="0" smtClean="0">
                <a:latin typeface="MS UI Gothic" charset="-128"/>
                <a:ea typeface="MS UI Gothic" charset="-128"/>
                <a:cs typeface="MS UI Gothic" charset="-128"/>
              </a:rPr>
              <a:t>0</a:t>
            </a:r>
            <a:r>
              <a:rPr lang="ja-JP" altLang="en-US" sz="1000" spc="300" dirty="0" smtClean="0">
                <a:latin typeface="MS UI Gothic" charset="-128"/>
                <a:ea typeface="MS UI Gothic" charset="-128"/>
                <a:cs typeface="MS UI Gothic" charset="-128"/>
              </a:rPr>
              <a:t>代</a:t>
            </a:r>
            <a:endParaRPr lang="en-US" altLang="ja-JP" sz="1000" spc="300" dirty="0" smtClean="0">
              <a:latin typeface="MS UI Gothic" charset="-128"/>
              <a:ea typeface="MS UI Gothic" charset="-128"/>
              <a:cs typeface="MS UI Gothic" charset="-128"/>
            </a:endParaRPr>
          </a:p>
        </p:txBody>
      </p:sp>
      <p:sp>
        <p:nvSpPr>
          <p:cNvPr id="39" name="コンテンツ プレースホルダー 2"/>
          <p:cNvSpPr txBox="1">
            <a:spLocks/>
          </p:cNvSpPr>
          <p:nvPr/>
        </p:nvSpPr>
        <p:spPr>
          <a:xfrm>
            <a:off x="5589767" y="7294888"/>
            <a:ext cx="1061325" cy="368831"/>
          </a:xfrm>
          <a:prstGeom prst="rect">
            <a:avLst/>
          </a:prstGeom>
        </p:spPr>
        <p:txBody>
          <a:bodyPr vert="horz" lIns="0" tIns="0" rIns="0" bIns="0" rtlCol="0" anchor="t">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nSpc>
                <a:spcPct val="170000"/>
              </a:lnSpc>
              <a:buSzPct val="98000"/>
            </a:pPr>
            <a:r>
              <a:rPr lang="en-US" altLang="ja-JP" sz="1000" spc="300" dirty="0" smtClean="0">
                <a:latin typeface="MS UI Gothic" charset="-128"/>
                <a:ea typeface="MS UI Gothic" charset="-128"/>
                <a:cs typeface="MS UI Gothic" charset="-128"/>
              </a:rPr>
              <a:t>60</a:t>
            </a:r>
            <a:r>
              <a:rPr lang="ja-JP" altLang="en-US" sz="1000" spc="300" dirty="0" smtClean="0">
                <a:latin typeface="MS UI Gothic" charset="-128"/>
                <a:ea typeface="MS UI Gothic" charset="-128"/>
                <a:cs typeface="MS UI Gothic" charset="-128"/>
              </a:rPr>
              <a:t>代</a:t>
            </a:r>
            <a:endParaRPr lang="en-US" altLang="ja-JP" sz="1000" spc="300" dirty="0" smtClean="0">
              <a:latin typeface="MS UI Gothic" charset="-128"/>
              <a:ea typeface="MS UI Gothic" charset="-128"/>
              <a:cs typeface="MS UI Gothic" charset="-128"/>
            </a:endParaRPr>
          </a:p>
        </p:txBody>
      </p:sp>
      <p:sp>
        <p:nvSpPr>
          <p:cNvPr id="5" name="正方形/長方形 4"/>
          <p:cNvSpPr/>
          <p:nvPr/>
        </p:nvSpPr>
        <p:spPr>
          <a:xfrm>
            <a:off x="0" y="642938"/>
            <a:ext cx="6858000" cy="161448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t>Photo</a:t>
            </a:r>
            <a:endParaRPr kumimoji="1" lang="ja-JP" altLang="en-US"/>
          </a:p>
        </p:txBody>
      </p:sp>
    </p:spTree>
    <p:extLst>
      <p:ext uri="{BB962C8B-B14F-4D97-AF65-F5344CB8AC3E}">
        <p14:creationId xmlns:p14="http://schemas.microsoft.com/office/powerpoint/2010/main" val="3804909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TotalTime>
  <Words>214</Words>
  <Application>Microsoft Macintosh PowerPoint</Application>
  <PresentationFormat>A4 210x297 mm</PresentationFormat>
  <Paragraphs>33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Calibri</vt:lpstr>
      <vt:lpstr>Calibri Light</vt:lpstr>
      <vt:lpstr>HGS明朝B</vt:lpstr>
      <vt:lpstr>Meiryo UI</vt:lpstr>
      <vt:lpstr>ＭＳ Ｐゴシック</vt:lpstr>
      <vt:lpstr>MS UI Gothic</vt:lpstr>
      <vt:lpstr>Arial</vt:lpstr>
      <vt:lpstr>Office テーマ</vt:lpstr>
      <vt:lpstr>PowerPoint プレゼンテーション</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 k</dc:creator>
  <cp:lastModifiedBy>t k</cp:lastModifiedBy>
  <cp:revision>20</cp:revision>
  <dcterms:created xsi:type="dcterms:W3CDTF">2015-11-16T21:38:47Z</dcterms:created>
  <dcterms:modified xsi:type="dcterms:W3CDTF">2017-03-16T00:31:04Z</dcterms:modified>
</cp:coreProperties>
</file>