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  <a:lvl2pPr algn="l">
              <a:defRPr>
                <a:latin typeface="+mn-lt"/>
              </a:defRPr>
            </a:lvl2pPr>
            <a:lvl3pPr algn="l">
              <a:defRPr>
                <a:latin typeface="+mn-lt"/>
              </a:defRPr>
            </a:lvl3pPr>
            <a:lvl4pPr algn="l">
              <a:defRPr>
                <a:latin typeface="+mn-lt"/>
              </a:defRPr>
            </a:lvl4pPr>
            <a:lvl5pPr algn="l">
              <a:defRPr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EDBD296-6461-D14B-8F08-6FE8116CDCD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40</cp:revision>
  <dcterms:modified xsi:type="dcterms:W3CDTF">2018-09-22T18:14:22Z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