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000"/>
    <a:srgbClr val="520000"/>
    <a:srgbClr val="000032"/>
    <a:srgbClr val="CE653F"/>
    <a:srgbClr val="4D8402"/>
    <a:srgbClr val="007800"/>
    <a:srgbClr val="000078"/>
    <a:srgbClr val="6038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195"/>
    <p:restoredTop sz="94660"/>
  </p:normalViewPr>
  <p:slideViewPr>
    <p:cSldViewPr snapToGrid="0" snapToObjects="1">
      <p:cViewPr varScale="1">
        <p:scale>
          <a:sx n="103" d="100"/>
          <a:sy n="103" d="100"/>
        </p:scale>
        <p:origin x="168" y="60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8DF60A2-155B-5A45-A623-55E7A991191B}" type="datetimeFigureOut">
              <a:rPr lang="ja-JP" altLang="en-US"/>
              <a:pPr>
                <a:defRPr/>
              </a:pPr>
              <a:t>2018/9/23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E52DE56-9016-7646-809A-B5CBDB9F824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889980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15363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</a:pPr>
            <a:fld id="{0A827CC3-9952-E947-84F8-1D90C4B490C0}" type="slidenum">
              <a:rPr lang="ja-JP" altLang="en-US">
                <a:latin typeface="Arial" charset="0"/>
              </a:rPr>
              <a:pPr>
                <a:spcBef>
                  <a:spcPct val="0"/>
                </a:spcBef>
              </a:pPr>
              <a:t>1</a:t>
            </a:fld>
            <a:endParaRPr lang="ja-JP" alt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9086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B8198E0B-9662-724D-ACAC-7D8E8F399A5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8E034DAC-C9F9-CF4A-A3D9-4C6B1B50355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9637" y="2389868"/>
            <a:ext cx="11074568" cy="1325563"/>
          </a:xfrm>
          <a:prstGeom prst="rect">
            <a:avLst/>
          </a:prstGeom>
        </p:spPr>
        <p:txBody>
          <a:bodyPr/>
          <a:lstStyle>
            <a:lvl1pPr algn="ctr">
              <a:defRPr sz="6000" spc="300">
                <a:latin typeface="+mn-lt"/>
              </a:defRPr>
            </a:lvl1pPr>
          </a:lstStyle>
          <a:p>
            <a:r>
              <a:rPr kumimoji="1" lang="en-US" altLang="ja-JP" dirty="0"/>
              <a:t>Sample heading.</a:t>
            </a:r>
            <a:endParaRPr kumimoji="1" lang="ja-JP" altLang="en-US"/>
          </a:p>
        </p:txBody>
      </p:sp>
      <p:sp>
        <p:nvSpPr>
          <p:cNvPr id="15" name="テキスト プレースホルダー 14">
            <a:extLst>
              <a:ext uri="{FF2B5EF4-FFF2-40B4-BE49-F238E27FC236}">
                <a16:creationId xmlns:a16="http://schemas.microsoft.com/office/drawing/2014/main" id="{49B3FEEC-ABF9-9044-8DC2-DC35EB3567B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54908" y="3625624"/>
            <a:ext cx="11052452" cy="10445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00">
                <a:latin typeface="+mn-lt"/>
              </a:defRPr>
            </a:lvl1pPr>
          </a:lstStyle>
          <a:p>
            <a:r>
              <a:rPr kumimoji="1" lang="en-US" altLang="ja-JP" dirty="0"/>
              <a:t>Sample heading. Click to add text.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7827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224642" y="274638"/>
            <a:ext cx="10357757" cy="1143000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>
                <a:latin typeface="+mn-lt"/>
              </a:defRPr>
            </a:lvl1pPr>
          </a:lstStyle>
          <a:p>
            <a:r>
              <a:rPr lang="en-US" altLang="ja-JP" dirty="0"/>
              <a:t>Sample heading. Click to add text.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 hasCustomPrompt="1"/>
          </p:nvPr>
        </p:nvSpPr>
        <p:spPr>
          <a:xfrm>
            <a:off x="1224642" y="1600200"/>
            <a:ext cx="10357757" cy="4525963"/>
          </a:xfrm>
          <a:prstGeom prst="rect">
            <a:avLst/>
          </a:prstGeom>
        </p:spPr>
        <p:txBody>
          <a:bodyPr/>
          <a:lstStyle>
            <a:lvl1pPr algn="l">
              <a:defRPr>
                <a:latin typeface="+mn-lt"/>
              </a:defRPr>
            </a:lvl1pPr>
            <a:lvl2pPr algn="l">
              <a:defRPr>
                <a:latin typeface="+mn-lt"/>
              </a:defRPr>
            </a:lvl2pPr>
            <a:lvl3pPr algn="l">
              <a:defRPr>
                <a:latin typeface="+mn-lt"/>
              </a:defRPr>
            </a:lvl3pPr>
            <a:lvl4pPr algn="l">
              <a:defRPr>
                <a:latin typeface="+mn-lt"/>
              </a:defRPr>
            </a:lvl4pPr>
            <a:lvl5pPr algn="l">
              <a:defRPr>
                <a:latin typeface="+mn-lt"/>
              </a:defRPr>
            </a:lvl5pPr>
          </a:lstStyle>
          <a:p>
            <a:r>
              <a:rPr kumimoji="1" lang="en-US" altLang="ja-JP" dirty="0"/>
              <a:t>Sample heading. Click to add text.</a:t>
            </a:r>
            <a:endParaRPr kumimoji="1" lang="ja-JP" altLang="en-US"/>
          </a:p>
          <a:p>
            <a:pPr lvl="1"/>
            <a:r>
              <a:rPr lang="ja-JP" altLang="en-US"/>
              <a:t>第 </a:t>
            </a:r>
            <a:r>
              <a:rPr lang="en-US" altLang="ja-JP" dirty="0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 dirty="0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 dirty="0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 dirty="0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754745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1038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>
            <a:extLst>
              <a:ext uri="{FF2B5EF4-FFF2-40B4-BE49-F238E27FC236}">
                <a16:creationId xmlns:a16="http://schemas.microsoft.com/office/drawing/2014/main" id="{EE83FD29-B2E7-4C4B-9FDA-5682CE27E737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22D6C1-FB40-CE4B-A367-79DF8B5BB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Sample heading.</a:t>
            </a:r>
            <a:endParaRPr kumimoji="1" lang="ja-JP" altLang="en-US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AEED9C1-B83F-7546-AD67-12F9C4F8A50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kumimoji="1" lang="en-US" altLang="ja-JP" dirty="0"/>
              <a:t>Sample heading. Click to add text.</a:t>
            </a:r>
            <a:endParaRPr kumimoji="1" lang="ja-JP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65D238-0B49-3E4A-9404-974A293A8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Sample heading. Click to add text.</a:t>
            </a:r>
            <a:endParaRPr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909EEFD-AEFD-494F-99E2-0EC748B466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Sample heading. Click to add text.</a:t>
            </a:r>
            <a:endParaRPr lang="ja-JP" altLang="en-US"/>
          </a:p>
          <a:p>
            <a:endParaRPr kumimoji="1"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_B26_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</TotalTime>
  <Words>28</Words>
  <Application>Microsoft Macintosh PowerPoint</Application>
  <PresentationFormat>ワイド画面</PresentationFormat>
  <Paragraphs>5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Calibri</vt:lpstr>
      <vt:lpstr>tem_B26_a</vt:lpstr>
      <vt:lpstr>Sample heading.</vt:lpstr>
      <vt:lpstr>Sample heading. Click to add text.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クリックしてタイトルを入力</dc:title>
  <dc:creator>P-ralay.com</dc:creator>
  <cp:lastModifiedBy>k t</cp:lastModifiedBy>
  <cp:revision>42</cp:revision>
  <dcterms:modified xsi:type="dcterms:W3CDTF">2018-09-22T18:21:23Z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TC024770329991</vt:lpwstr>
  </property>
</Properties>
</file>