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5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68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24642" y="274638"/>
            <a:ext cx="10357757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224642" y="1600200"/>
            <a:ext cx="10357757" cy="45259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  <a:lvl2pPr algn="l">
              <a:defRPr>
                <a:solidFill>
                  <a:schemeClr val="bg1"/>
                </a:solidFill>
                <a:latin typeface="+mn-lt"/>
              </a:defRPr>
            </a:lvl2pPr>
            <a:lvl3pPr algn="l">
              <a:defRPr>
                <a:solidFill>
                  <a:schemeClr val="bg1"/>
                </a:solidFill>
                <a:latin typeface="+mn-lt"/>
              </a:defRPr>
            </a:lvl3pPr>
            <a:lvl4pPr algn="l">
              <a:defRPr>
                <a:solidFill>
                  <a:schemeClr val="bg1"/>
                </a:solidFill>
                <a:latin typeface="+mn-lt"/>
              </a:defRPr>
            </a:lvl4pPr>
            <a:lvl5pPr algn="l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4242FD2-8999-E74D-B4FC-53231509C5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45</cp:revision>
  <dcterms:modified xsi:type="dcterms:W3CDTF">2018-09-24T03:52:26Z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