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  <a:lvl2pPr algn="l">
              <a:defRPr>
                <a:solidFill>
                  <a:schemeClr val="bg1"/>
                </a:solidFill>
                <a:latin typeface="+mn-lt"/>
              </a:defRPr>
            </a:lvl2pPr>
            <a:lvl3pPr algn="l">
              <a:defRPr>
                <a:solidFill>
                  <a:schemeClr val="bg1"/>
                </a:solidFill>
                <a:latin typeface="+mn-lt"/>
              </a:defRPr>
            </a:lvl3pPr>
            <a:lvl4pPr algn="l">
              <a:defRPr>
                <a:solidFill>
                  <a:schemeClr val="bg1"/>
                </a:solidFill>
                <a:latin typeface="+mn-lt"/>
              </a:defRPr>
            </a:lvl4pPr>
            <a:lvl5pPr algn="l"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8F062C1-399B-2C47-ABF5-E6D695A9B5C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46</cp:revision>
  <dcterms:modified xsi:type="dcterms:W3CDTF">2018-09-24T05:14:46Z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