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00"/>
    <a:srgbClr val="520000"/>
    <a:srgbClr val="000032"/>
    <a:srgbClr val="CE653F"/>
    <a:srgbClr val="4D8402"/>
    <a:srgbClr val="007800"/>
    <a:srgbClr val="000078"/>
    <a:srgbClr val="6038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95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168" y="6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DF60A2-155B-5A45-A623-55E7A991191B}" type="datetimeFigureOut">
              <a:rPr lang="ja-JP" altLang="en-US"/>
              <a:pPr>
                <a:defRPr/>
              </a:pPr>
              <a:t>2018/9/24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52DE56-9016-7646-809A-B5CBDB9F82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8998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0A827CC3-9952-E947-84F8-1D90C4B490C0}" type="slidenum">
              <a:rPr lang="ja-JP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8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034DAC-C9F9-CF4A-A3D9-4C6B1B503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637" y="2389868"/>
            <a:ext cx="11074568" cy="1325563"/>
          </a:xfrm>
          <a:prstGeom prst="rect">
            <a:avLst/>
          </a:prstGeom>
        </p:spPr>
        <p:txBody>
          <a:bodyPr/>
          <a:lstStyle>
            <a:lvl1pPr algn="ctr">
              <a:defRPr sz="6000" spc="3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49B3FEEC-ABF9-9044-8DC2-DC35EB3567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4908" y="3625624"/>
            <a:ext cx="11052452" cy="10445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82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224642" y="274638"/>
            <a:ext cx="10357757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altLang="ja-JP" dirty="0"/>
              <a:t>Sample heading. Click to add text.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1224642" y="1600200"/>
            <a:ext cx="10357757" cy="4525963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+mn-lt"/>
              </a:defRPr>
            </a:lvl1pPr>
            <a:lvl2pPr algn="l">
              <a:defRPr>
                <a:solidFill>
                  <a:schemeClr val="bg1"/>
                </a:solidFill>
                <a:latin typeface="+mn-lt"/>
              </a:defRPr>
            </a:lvl2pPr>
            <a:lvl3pPr algn="l">
              <a:defRPr>
                <a:solidFill>
                  <a:schemeClr val="bg1"/>
                </a:solidFill>
                <a:latin typeface="+mn-lt"/>
              </a:defRPr>
            </a:lvl3pPr>
            <a:lvl4pPr algn="l">
              <a:defRPr>
                <a:solidFill>
                  <a:schemeClr val="bg1"/>
                </a:solidFill>
                <a:latin typeface="+mn-lt"/>
              </a:defRPr>
            </a:lvl4pPr>
            <a:lvl5pPr algn="l"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5474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0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0895E78A-6F3F-2D4C-ABA2-C74FB40BC3C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2D6C1-FB40-CE4B-A367-79DF8B5B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EED9C1-B83F-7546-AD67-12F9C4F8A5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65D238-0B49-3E4A-9404-974A293A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09EEFD-AEFD-494F-99E2-0EC748B46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_B26_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28</Words>
  <Application>Microsoft Macintosh PowerPoint</Application>
  <PresentationFormat>ワイド画面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tem_B26_a</vt:lpstr>
      <vt:lpstr>Sample heading.</vt:lpstr>
      <vt:lpstr>Sample heading. Click to add text.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クリックしてタイトルを入力</dc:title>
  <dc:creator>P-ralay.com</dc:creator>
  <cp:lastModifiedBy>k t</cp:lastModifiedBy>
  <cp:revision>47</cp:revision>
  <dcterms:modified xsi:type="dcterms:W3CDTF">2018-09-24T05:15:05Z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