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520000"/>
    <a:srgbClr val="000032"/>
    <a:srgbClr val="CE653F"/>
    <a:srgbClr val="4D8402"/>
    <a:srgbClr val="007800"/>
    <a:srgbClr val="00007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95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68" y="6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DF60A2-155B-5A45-A623-55E7A991191B}" type="datetimeFigureOut">
              <a:rPr lang="ja-JP" altLang="en-US"/>
              <a:pPr>
                <a:defRPr/>
              </a:pPr>
              <a:t>2018/9/24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52DE56-9016-7646-809A-B5CBDB9F82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9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A827CC3-9952-E947-84F8-1D90C4B490C0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08326ED-41F8-8742-9228-2E4F472C9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E034DAC-C9F9-CF4A-A3D9-4C6B1B503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37" y="2389868"/>
            <a:ext cx="11074568" cy="1325563"/>
          </a:xfrm>
          <a:prstGeom prst="rect">
            <a:avLst/>
          </a:prstGeom>
        </p:spPr>
        <p:txBody>
          <a:bodyPr/>
          <a:lstStyle>
            <a:lvl1pPr algn="ctr">
              <a:defRPr sz="6000" spc="30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defRPr>
            </a:lvl1pPr>
          </a:lstStyle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49B3FEEC-ABF9-9044-8DC2-DC35EB356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908" y="3625624"/>
            <a:ext cx="11052452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defRPr>
            </a:lvl1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82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618735" y="274638"/>
            <a:ext cx="9963664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ja-JP" dirty="0"/>
              <a:t>Sample heading. Click to add text.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1618735" y="1600200"/>
            <a:ext cx="9963664" cy="45259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  <a:lvl2pPr algn="l">
              <a:defRPr>
                <a:solidFill>
                  <a:schemeClr val="tx1"/>
                </a:solidFill>
                <a:latin typeface="+mn-lt"/>
              </a:defRPr>
            </a:lvl2pPr>
            <a:lvl3pPr algn="l">
              <a:defRPr>
                <a:solidFill>
                  <a:schemeClr val="tx1"/>
                </a:solidFill>
                <a:latin typeface="+mn-lt"/>
              </a:defRPr>
            </a:lvl3pPr>
            <a:lvl4pPr algn="l">
              <a:defRPr>
                <a:solidFill>
                  <a:schemeClr val="tx1"/>
                </a:solidFill>
                <a:latin typeface="+mn-lt"/>
              </a:defRPr>
            </a:lvl4pPr>
            <a:lvl5pPr algn="l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547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03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DEEABD9-EBF7-504F-B5BE-20FC11050C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2D6C1-FB40-CE4B-A367-79DF8B5B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EED9C1-B83F-7546-AD67-12F9C4F8A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65D238-0B49-3E4A-9404-974A293A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9EEFD-AEFD-494F-99E2-0EC748B4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  <a:p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28</Words>
  <Application>Microsoft Macintosh PowerPoint</Application>
  <PresentationFormat>ワイド画面</PresentationFormat>
  <Paragraphs>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tem_B26_a</vt:lpstr>
      <vt:lpstr>Sample heading.</vt:lpstr>
      <vt:lpstr>Sample heading. Click to add text.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k t</cp:lastModifiedBy>
  <cp:revision>48</cp:revision>
  <dcterms:modified xsi:type="dcterms:W3CDTF">2018-09-24T07:06:11Z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