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>
        <p:scale>
          <a:sx n="98" d="100"/>
          <a:sy n="98" d="100"/>
        </p:scale>
        <p:origin x="384" y="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198A4B68-3723-3B47-BCB4-9FB69DFC9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0EF9B48-7D3F-B348-8439-A090A69D13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49</cp:revision>
  <dcterms:modified xsi:type="dcterms:W3CDTF">2018-09-24T15:43:40Z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