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00"/>
    <a:srgbClr val="520000"/>
    <a:srgbClr val="000032"/>
    <a:srgbClr val="CE653F"/>
    <a:srgbClr val="4D8402"/>
    <a:srgbClr val="007800"/>
    <a:srgbClr val="000078"/>
    <a:srgbClr val="603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95"/>
    <p:restoredTop sz="94660"/>
  </p:normalViewPr>
  <p:slideViewPr>
    <p:cSldViewPr snapToGrid="0" snapToObjects="1">
      <p:cViewPr>
        <p:scale>
          <a:sx n="98" d="100"/>
          <a:sy n="98" d="100"/>
        </p:scale>
        <p:origin x="384" y="7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3B7C542A-7564-374A-BEAF-2FFF197CAB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08959" y="2389868"/>
            <a:ext cx="8605245" cy="1325563"/>
          </a:xfrm>
          <a:prstGeom prst="rect">
            <a:avLst/>
          </a:prstGeom>
        </p:spPr>
        <p:txBody>
          <a:bodyPr/>
          <a:lstStyle>
            <a:lvl1pPr algn="l">
              <a:defRPr sz="6000" spc="300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19300" y="3625624"/>
            <a:ext cx="8588060" cy="10445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600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2168434" y="562021"/>
            <a:ext cx="9413965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2142309" y="1933303"/>
            <a:ext cx="9440090" cy="419286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+mn-lt"/>
              </a:defRPr>
            </a:lvl1pPr>
            <a:lvl2pPr algn="l">
              <a:defRPr>
                <a:solidFill>
                  <a:schemeClr val="tx1"/>
                </a:solidFill>
                <a:latin typeface="+mn-lt"/>
              </a:defRPr>
            </a:lvl2pPr>
            <a:lvl3pPr algn="l">
              <a:defRPr>
                <a:solidFill>
                  <a:schemeClr val="tx1"/>
                </a:solidFill>
                <a:latin typeface="+mn-lt"/>
              </a:defRPr>
            </a:lvl3pPr>
            <a:lvl4pPr algn="l">
              <a:defRPr>
                <a:solidFill>
                  <a:schemeClr val="tx1"/>
                </a:solidFill>
                <a:latin typeface="+mn-lt"/>
              </a:defRPr>
            </a:lvl4pPr>
            <a:lvl5pPr algn="l"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B5A493B2-F3E5-A94D-BD56-45064E48D3E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51</cp:revision>
  <dcterms:modified xsi:type="dcterms:W3CDTF">2018-09-24T15:48:03Z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