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5"/>
    <p:restoredTop sz="94660"/>
  </p:normalViewPr>
  <p:slideViewPr>
    <p:cSldViewPr snapToGrid="0" snapToObjects="1">
      <p:cViewPr>
        <p:scale>
          <a:sx n="98" d="100"/>
          <a:sy n="98" d="100"/>
        </p:scale>
        <p:origin x="384" y="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47BDF7B4-2BD2-2E43-A0FA-0C5897D02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8959" y="2389868"/>
            <a:ext cx="8605245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9300" y="3625624"/>
            <a:ext cx="8588060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168434" y="562021"/>
            <a:ext cx="9413965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2142309" y="1933303"/>
            <a:ext cx="9440090" cy="419286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DAFB031F-26EC-E24E-8747-4F70CA23654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50</cp:revision>
  <dcterms:modified xsi:type="dcterms:W3CDTF">2018-09-24T15:46:16Z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