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78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208" y="11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2018/9/25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77D17FE-E1F9-144C-9AA0-50FD7D3375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4DAC-C9F9-CF4A-A3D9-4C6B1B50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37" y="2389868"/>
            <a:ext cx="11074568" cy="1325563"/>
          </a:xfrm>
          <a:prstGeom prst="rect">
            <a:avLst/>
          </a:prstGeom>
        </p:spPr>
        <p:txBody>
          <a:bodyPr/>
          <a:lstStyle>
            <a:lvl1pPr algn="ctr">
              <a:defRPr sz="6000" spc="300">
                <a:solidFill>
                  <a:sysClr val="windowText" lastClr="000000"/>
                </a:solidFill>
                <a:effectLst>
                  <a:glow rad="88900">
                    <a:schemeClr val="bg1">
                      <a:alpha val="76000"/>
                    </a:schemeClr>
                  </a:glow>
                </a:effectLst>
                <a:latin typeface="+mn-lt"/>
              </a:defRPr>
            </a:lvl1pPr>
          </a:lstStyle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9B3FEEC-ABF9-9044-8DC2-DC35EB35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908" y="3625624"/>
            <a:ext cx="11052452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ysClr val="windowText" lastClr="000000"/>
                </a:solidFill>
                <a:effectLst>
                  <a:glow rad="88900">
                    <a:schemeClr val="bg1">
                      <a:alpha val="76000"/>
                    </a:schemeClr>
                  </a:glow>
                </a:effectLst>
                <a:latin typeface="+mn-lt"/>
              </a:defRPr>
            </a:lvl1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24642" y="274638"/>
            <a:ext cx="10357757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ja-JP" dirty="0"/>
              <a:t>Sample heading. Click to add text.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224642" y="1600200"/>
            <a:ext cx="10357757" cy="45259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  <a:lvl2pPr algn="l">
              <a:defRPr>
                <a:solidFill>
                  <a:schemeClr val="tx1"/>
                </a:solidFill>
                <a:latin typeface="+mn-lt"/>
              </a:defRPr>
            </a:lvl2pPr>
            <a:lvl3pPr algn="l">
              <a:defRPr>
                <a:solidFill>
                  <a:schemeClr val="tx1"/>
                </a:solidFill>
                <a:latin typeface="+mn-lt"/>
              </a:defRPr>
            </a:lvl3pPr>
            <a:lvl4pPr algn="l">
              <a:defRPr>
                <a:solidFill>
                  <a:schemeClr val="tx1"/>
                </a:solidFill>
                <a:latin typeface="+mn-lt"/>
              </a:defRPr>
            </a:lvl4pPr>
            <a:lvl5pPr algn="l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2F63FFC-841D-3941-8E10-19185E7528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2D6C1-FB40-CE4B-A367-79DF8B5B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EED9C1-B83F-7546-AD67-12F9C4F8A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5D238-0B49-3E4A-9404-974A293A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9EEFD-AEFD-494F-99E2-0EC748B4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28</Words>
  <Application>Microsoft Macintosh PowerPoint</Application>
  <PresentationFormat>ワイド画面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tem_B26_a</vt:lpstr>
      <vt:lpstr>Sample heading.</vt:lpstr>
      <vt:lpstr>Sample heading. Click to add text.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k t</cp:lastModifiedBy>
  <cp:revision>49</cp:revision>
  <dcterms:modified xsi:type="dcterms:W3CDTF">2018-09-24T15:49:39Z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