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85C"/>
    <a:srgbClr val="005000"/>
    <a:srgbClr val="520000"/>
    <a:srgbClr val="000032"/>
    <a:srgbClr val="CE653F"/>
    <a:srgbClr val="4D8402"/>
    <a:srgbClr val="007800"/>
    <a:srgbClr val="000078"/>
    <a:srgbClr val="60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78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208" y="11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3911CB0B-C6AE-E940-A616-4111B163B9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4357" y="2389868"/>
            <a:ext cx="9509848" cy="1325563"/>
          </a:xfrm>
          <a:prstGeom prst="rect">
            <a:avLst/>
          </a:prstGeom>
        </p:spPr>
        <p:txBody>
          <a:bodyPr/>
          <a:lstStyle>
            <a:lvl1pPr algn="l">
              <a:defRPr sz="6000" spc="300">
                <a:solidFill>
                  <a:srgbClr val="11085C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16502" y="3625624"/>
            <a:ext cx="9490857" cy="10445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69571" y="274638"/>
            <a:ext cx="10112828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11085C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469571" y="1600200"/>
            <a:ext cx="10112828" cy="452596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+mn-lt"/>
              </a:defRPr>
            </a:lvl1pPr>
            <a:lvl2pPr algn="l">
              <a:defRPr>
                <a:solidFill>
                  <a:schemeClr val="tx1"/>
                </a:solidFill>
                <a:latin typeface="+mn-lt"/>
              </a:defRPr>
            </a:lvl2pPr>
            <a:lvl3pPr algn="l">
              <a:defRPr>
                <a:solidFill>
                  <a:schemeClr val="tx1"/>
                </a:solidFill>
                <a:latin typeface="+mn-lt"/>
              </a:defRPr>
            </a:lvl3pPr>
            <a:lvl4pPr algn="l">
              <a:defRPr>
                <a:solidFill>
                  <a:schemeClr val="tx1"/>
                </a:solidFill>
                <a:latin typeface="+mn-lt"/>
              </a:defRPr>
            </a:lvl4pPr>
            <a:lvl5pPr algn="l"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78D58A69-E663-974B-8803-954C3ABE713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51</cp:revision>
  <dcterms:modified xsi:type="dcterms:W3CDTF">2018-09-24T15:52:07Z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