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D25"/>
    <a:srgbClr val="11085C"/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78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208" y="11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EC05DFD7-CB23-184B-B657-80EBDEA5C5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4357" y="2389868"/>
            <a:ext cx="9509848" cy="1325563"/>
          </a:xfrm>
          <a:prstGeom prst="rect">
            <a:avLst/>
          </a:prstGeom>
        </p:spPr>
        <p:txBody>
          <a:bodyPr/>
          <a:lstStyle>
            <a:lvl1pPr algn="l">
              <a:defRPr sz="6000" spc="300">
                <a:solidFill>
                  <a:srgbClr val="0E5D25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16502" y="3625624"/>
            <a:ext cx="9490857" cy="1044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69571" y="274638"/>
            <a:ext cx="10112828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0E5D25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469571" y="1600200"/>
            <a:ext cx="10112828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618415CA-E9E1-074C-93FD-A025081EC5E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52</cp:revision>
  <dcterms:modified xsi:type="dcterms:W3CDTF">2018-09-24T15:53:22Z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