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D25"/>
    <a:srgbClr val="11085C"/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9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84" y="4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6605" y="2389868"/>
            <a:ext cx="9357600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rgbClr val="0E5D25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68446" y="3625624"/>
            <a:ext cx="9338913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1DF460C-2CEA-1046-9416-EA8EFF9257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398" y="2375401"/>
            <a:ext cx="1503345" cy="1935342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E00CBC8E-4FBC-1E4B-9A00-EC488EF70759}"/>
              </a:ext>
            </a:extLst>
          </p:cNvPr>
          <p:cNvSpPr/>
          <p:nvPr userDrawn="1"/>
        </p:nvSpPr>
        <p:spPr>
          <a:xfrm rot="2111757">
            <a:off x="807001" y="2168670"/>
            <a:ext cx="800619" cy="2307411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154243" y="379568"/>
            <a:ext cx="10428156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0E5D25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154243" y="1600200"/>
            <a:ext cx="10428156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6C449FA-E0C6-CE43-BAEE-BFBB118DC70D}"/>
              </a:ext>
            </a:extLst>
          </p:cNvPr>
          <p:cNvSpPr/>
          <p:nvPr userDrawn="1"/>
        </p:nvSpPr>
        <p:spPr>
          <a:xfrm rot="2111757">
            <a:off x="612536" y="245690"/>
            <a:ext cx="333110" cy="960033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A448A4-B02A-BD44-BD60-349B87CF0FDA}"/>
              </a:ext>
            </a:extLst>
          </p:cNvPr>
          <p:cNvSpPr/>
          <p:nvPr userDrawn="1"/>
        </p:nvSpPr>
        <p:spPr>
          <a:xfrm>
            <a:off x="963677" y="1131842"/>
            <a:ext cx="10713662" cy="67371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58678E3-B29E-1A47-8A70-FAFEBB2E74E7}"/>
              </a:ext>
            </a:extLst>
          </p:cNvPr>
          <p:cNvSpPr/>
          <p:nvPr userDrawn="1"/>
        </p:nvSpPr>
        <p:spPr>
          <a:xfrm rot="2111757">
            <a:off x="612536" y="245690"/>
            <a:ext cx="333110" cy="960033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EB08C4-8632-A043-937C-49F5891AAA95}"/>
              </a:ext>
            </a:extLst>
          </p:cNvPr>
          <p:cNvSpPr/>
          <p:nvPr userDrawn="1"/>
        </p:nvSpPr>
        <p:spPr>
          <a:xfrm>
            <a:off x="963677" y="1131842"/>
            <a:ext cx="10713662" cy="67371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54</cp:revision>
  <dcterms:modified xsi:type="dcterms:W3CDTF">2018-09-24T16:01:56Z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