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7420"/>
    <a:srgbClr val="0E5D25"/>
    <a:srgbClr val="11085C"/>
    <a:srgbClr val="005000"/>
    <a:srgbClr val="520000"/>
    <a:srgbClr val="000032"/>
    <a:srgbClr val="CE653F"/>
    <a:srgbClr val="4D8402"/>
    <a:srgbClr val="0078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9"/>
    <p:restoredTop sz="94660"/>
  </p:normalViewPr>
  <p:slideViewPr>
    <p:cSldViewPr snapToGrid="0" snapToObjects="1">
      <p:cViewPr>
        <p:scale>
          <a:sx n="86" d="100"/>
          <a:sy n="86" d="100"/>
        </p:scale>
        <p:origin x="1144" y="9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8DF60A2-155B-5A45-A623-55E7A991191B}" type="datetimeFigureOut">
              <a:rPr lang="ja-JP" altLang="en-US"/>
              <a:pPr>
                <a:defRPr/>
              </a:pPr>
              <a:t>2018/9/25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E52DE56-9016-7646-809A-B5CBDB9F82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899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362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15363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0A827CC3-9952-E947-84F8-1D90C4B490C0}" type="slidenum">
              <a:rPr lang="ja-JP" altLang="en-US">
                <a:latin typeface="Arial" charset="0"/>
              </a:rPr>
              <a:pPr>
                <a:spcBef>
                  <a:spcPct val="0"/>
                </a:spcBef>
              </a:pPr>
              <a:t>1</a:t>
            </a:fld>
            <a:endParaRPr lang="ja-JP" alt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8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034DAC-C9F9-CF4A-A3D9-4C6B1B5035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56605" y="2389868"/>
            <a:ext cx="9357600" cy="1325563"/>
          </a:xfrm>
          <a:prstGeom prst="rect">
            <a:avLst/>
          </a:prstGeom>
        </p:spPr>
        <p:txBody>
          <a:bodyPr/>
          <a:lstStyle>
            <a:lvl1pPr algn="l">
              <a:defRPr sz="6000" spc="300">
                <a:solidFill>
                  <a:srgbClr val="DA742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49B3FEEC-ABF9-9044-8DC2-DC35EB3567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368446" y="3625624"/>
            <a:ext cx="9338913" cy="1044575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600">
                <a:solidFill>
                  <a:sysClr val="windowText" lastClr="000000"/>
                </a:solidFill>
                <a:effectLst/>
                <a:latin typeface="+mn-lt"/>
              </a:defRPr>
            </a:lvl1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61DF460C-2CEA-1046-9416-EA8EFF9257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1398" y="2375401"/>
            <a:ext cx="1503345" cy="1935342"/>
          </a:xfrm>
          <a:prstGeom prst="rect">
            <a:avLst/>
          </a:prstGeom>
          <a:solidFill>
            <a:schemeClr val="accent2"/>
          </a:solidFill>
        </p:spPr>
      </p:pic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E00CBC8E-4FBC-1E4B-9A00-EC488EF70759}"/>
              </a:ext>
            </a:extLst>
          </p:cNvPr>
          <p:cNvSpPr/>
          <p:nvPr userDrawn="1"/>
        </p:nvSpPr>
        <p:spPr>
          <a:xfrm rot="2111757">
            <a:off x="807001" y="2168670"/>
            <a:ext cx="800619" cy="2307411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DA74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782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154243" y="379568"/>
            <a:ext cx="10428156" cy="11430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>
                <a:solidFill>
                  <a:srgbClr val="DA7420"/>
                </a:solidFill>
                <a:latin typeface="+mn-lt"/>
              </a:defRPr>
            </a:lvl1pPr>
          </a:lstStyle>
          <a:p>
            <a:r>
              <a:rPr lang="en-US" altLang="ja-JP" dirty="0"/>
              <a:t>Sample heading. Click to add text.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 hasCustomPrompt="1"/>
          </p:nvPr>
        </p:nvSpPr>
        <p:spPr>
          <a:xfrm>
            <a:off x="1154243" y="1600200"/>
            <a:ext cx="10428156" cy="4525963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+mn-lt"/>
              </a:defRPr>
            </a:lvl1pPr>
            <a:lvl2pPr algn="l">
              <a:defRPr>
                <a:solidFill>
                  <a:schemeClr val="tx1"/>
                </a:solidFill>
                <a:latin typeface="+mn-lt"/>
              </a:defRPr>
            </a:lvl2pPr>
            <a:lvl3pPr algn="l">
              <a:defRPr>
                <a:solidFill>
                  <a:schemeClr val="tx1"/>
                </a:solidFill>
                <a:latin typeface="+mn-lt"/>
              </a:defRPr>
            </a:lvl3pPr>
            <a:lvl4pPr algn="l">
              <a:defRPr>
                <a:solidFill>
                  <a:schemeClr val="tx1"/>
                </a:solidFill>
                <a:latin typeface="+mn-lt"/>
              </a:defRPr>
            </a:lvl4pPr>
            <a:lvl5pPr algn="l"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66C449FA-E0C6-CE43-BAEE-BFBB118DC70D}"/>
              </a:ext>
            </a:extLst>
          </p:cNvPr>
          <p:cNvSpPr/>
          <p:nvPr userDrawn="1"/>
        </p:nvSpPr>
        <p:spPr>
          <a:xfrm rot="2111757">
            <a:off x="612536" y="245690"/>
            <a:ext cx="333110" cy="960033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DA74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9A448A4-B02A-BD44-BD60-349B87CF0FDA}"/>
              </a:ext>
            </a:extLst>
          </p:cNvPr>
          <p:cNvSpPr/>
          <p:nvPr userDrawn="1"/>
        </p:nvSpPr>
        <p:spPr>
          <a:xfrm>
            <a:off x="963677" y="1131842"/>
            <a:ext cx="10713662" cy="67371"/>
          </a:xfrm>
          <a:prstGeom prst="rect">
            <a:avLst/>
          </a:prstGeom>
          <a:solidFill>
            <a:srgbClr val="DA74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745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3BDCAE68-EFDB-4044-838D-D34BF45D0017}"/>
              </a:ext>
            </a:extLst>
          </p:cNvPr>
          <p:cNvSpPr/>
          <p:nvPr userDrawn="1"/>
        </p:nvSpPr>
        <p:spPr>
          <a:xfrm rot="2111757">
            <a:off x="612536" y="245690"/>
            <a:ext cx="333110" cy="960033"/>
          </a:xfrm>
          <a:custGeom>
            <a:avLst/>
            <a:gdLst>
              <a:gd name="connsiteX0" fmla="*/ 538843 w 1081292"/>
              <a:gd name="connsiteY0" fmla="*/ 0 h 3116320"/>
              <a:gd name="connsiteX1" fmla="*/ 1066739 w 1081292"/>
              <a:gd name="connsiteY1" fmla="*/ 430247 h 3116320"/>
              <a:gd name="connsiteX2" fmla="*/ 1076800 w 1081292"/>
              <a:gd name="connsiteY2" fmla="*/ 530051 h 3116320"/>
              <a:gd name="connsiteX3" fmla="*/ 1081292 w 1081292"/>
              <a:gd name="connsiteY3" fmla="*/ 530051 h 3116320"/>
              <a:gd name="connsiteX4" fmla="*/ 1081292 w 1081292"/>
              <a:gd name="connsiteY4" fmla="*/ 2571122 h 3116320"/>
              <a:gd name="connsiteX5" fmla="*/ 1077046 w 1081292"/>
              <a:gd name="connsiteY5" fmla="*/ 2571122 h 3116320"/>
              <a:gd name="connsiteX6" fmla="*/ 1077686 w 1081292"/>
              <a:gd name="connsiteY6" fmla="*/ 2577477 h 3116320"/>
              <a:gd name="connsiteX7" fmla="*/ 538843 w 1081292"/>
              <a:gd name="connsiteY7" fmla="*/ 3116320 h 3116320"/>
              <a:gd name="connsiteX8" fmla="*/ 0 w 1081292"/>
              <a:gd name="connsiteY8" fmla="*/ 2577477 h 3116320"/>
              <a:gd name="connsiteX9" fmla="*/ 1292 w 1081292"/>
              <a:gd name="connsiteY9" fmla="*/ 2564660 h 3116320"/>
              <a:gd name="connsiteX10" fmla="*/ 1292 w 1081292"/>
              <a:gd name="connsiteY10" fmla="*/ 551659 h 3116320"/>
              <a:gd name="connsiteX11" fmla="*/ 0 w 1081292"/>
              <a:gd name="connsiteY11" fmla="*/ 538843 h 3116320"/>
              <a:gd name="connsiteX12" fmla="*/ 538843 w 1081292"/>
              <a:gd name="connsiteY12" fmla="*/ 0 h 3116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81292" h="3116320">
                <a:moveTo>
                  <a:pt x="538843" y="0"/>
                </a:moveTo>
                <a:cubicBezTo>
                  <a:pt x="799239" y="0"/>
                  <a:pt x="1016494" y="184705"/>
                  <a:pt x="1066739" y="430247"/>
                </a:cubicBezTo>
                <a:lnTo>
                  <a:pt x="1076800" y="530051"/>
                </a:lnTo>
                <a:lnTo>
                  <a:pt x="1081292" y="530051"/>
                </a:lnTo>
                <a:lnTo>
                  <a:pt x="1081292" y="2571122"/>
                </a:lnTo>
                <a:lnTo>
                  <a:pt x="1077046" y="2571122"/>
                </a:lnTo>
                <a:lnTo>
                  <a:pt x="1077686" y="2577477"/>
                </a:lnTo>
                <a:cubicBezTo>
                  <a:pt x="1077686" y="2875072"/>
                  <a:pt x="836438" y="3116320"/>
                  <a:pt x="538843" y="3116320"/>
                </a:cubicBezTo>
                <a:cubicBezTo>
                  <a:pt x="241248" y="3116320"/>
                  <a:pt x="0" y="2875072"/>
                  <a:pt x="0" y="2577477"/>
                </a:cubicBezTo>
                <a:lnTo>
                  <a:pt x="1292" y="2564660"/>
                </a:lnTo>
                <a:lnTo>
                  <a:pt x="1292" y="551659"/>
                </a:lnTo>
                <a:lnTo>
                  <a:pt x="0" y="538843"/>
                </a:lnTo>
                <a:cubicBezTo>
                  <a:pt x="0" y="241248"/>
                  <a:pt x="241248" y="0"/>
                  <a:pt x="538843" y="0"/>
                </a:cubicBezTo>
                <a:close/>
              </a:path>
            </a:pathLst>
          </a:custGeom>
          <a:solidFill>
            <a:srgbClr val="DA74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3910A11-293E-2646-A70C-1A0866D0E2F0}"/>
              </a:ext>
            </a:extLst>
          </p:cNvPr>
          <p:cNvSpPr/>
          <p:nvPr userDrawn="1"/>
        </p:nvSpPr>
        <p:spPr>
          <a:xfrm>
            <a:off x="963677" y="1131842"/>
            <a:ext cx="10713662" cy="67371"/>
          </a:xfrm>
          <a:prstGeom prst="rect">
            <a:avLst/>
          </a:prstGeom>
          <a:solidFill>
            <a:srgbClr val="DA742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038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22D6C1-FB40-CE4B-A367-79DF8B5B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Sample heading.</a:t>
            </a:r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EED9C1-B83F-7546-AD67-12F9C4F8A50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kumimoji="1" lang="en-US" altLang="ja-JP" dirty="0"/>
              <a:t>Sample heading. Click to add text.</a:t>
            </a:r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65D238-0B49-3E4A-9404-974A293A8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09EEFD-AEFD-494F-99E2-0EC748B46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Sample heading. Click to add text.</a:t>
            </a:r>
            <a:endParaRPr lang="ja-JP" altLang="en-US"/>
          </a:p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_B26_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</TotalTime>
  <Words>28</Words>
  <Application>Microsoft Macintosh PowerPoint</Application>
  <PresentationFormat>ワイド画面</PresentationFormat>
  <Paragraphs>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tem_B26_a</vt:lpstr>
      <vt:lpstr>Sample heading.</vt:lpstr>
      <vt:lpstr>Sample heading. Click to add text.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クリックしてタイトルを入力</dc:title>
  <dc:creator>P-ralay.com</dc:creator>
  <cp:lastModifiedBy>k t</cp:lastModifiedBy>
  <cp:revision>54</cp:revision>
  <dcterms:modified xsi:type="dcterms:W3CDTF">2018-09-24T16:01:35Z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