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7420"/>
    <a:srgbClr val="0E5D25"/>
    <a:srgbClr val="11085C"/>
    <a:srgbClr val="005000"/>
    <a:srgbClr val="520000"/>
    <a:srgbClr val="000032"/>
    <a:srgbClr val="CE653F"/>
    <a:srgbClr val="4D8402"/>
    <a:srgbClr val="007800"/>
    <a:srgbClr val="00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9"/>
    <p:restoredTop sz="94660"/>
  </p:normalViewPr>
  <p:slideViewPr>
    <p:cSldViewPr snapToGrid="0" snapToObjects="1">
      <p:cViewPr>
        <p:scale>
          <a:sx n="86" d="100"/>
          <a:sy n="86" d="100"/>
        </p:scale>
        <p:origin x="1144" y="9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DF60A2-155B-5A45-A623-55E7A991191B}" type="datetimeFigureOut">
              <a:rPr lang="ja-JP" altLang="en-US"/>
              <a:pPr>
                <a:defRPr/>
              </a:pPr>
              <a:t>2018/9/25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52DE56-9016-7646-809A-B5CBDB9F82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899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A827CC3-9952-E947-84F8-1D90C4B490C0}" type="slidenum">
              <a:rPr lang="ja-JP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56605" y="2389868"/>
            <a:ext cx="9357600" cy="1325563"/>
          </a:xfrm>
          <a:prstGeom prst="rect">
            <a:avLst/>
          </a:prstGeom>
        </p:spPr>
        <p:txBody>
          <a:bodyPr/>
          <a:lstStyle>
            <a:lvl1pPr algn="l">
              <a:defRPr sz="6000" spc="300">
                <a:solidFill>
                  <a:srgbClr val="DA7420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68446" y="3625624"/>
            <a:ext cx="9338913" cy="10445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600">
                <a:solidFill>
                  <a:sysClr val="windowText" lastClr="000000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1DF460C-2CEA-1046-9416-EA8EFF9257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1398" y="2375401"/>
            <a:ext cx="1503345" cy="1935342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E00CBC8E-4FBC-1E4B-9A00-EC488EF70759}"/>
              </a:ext>
            </a:extLst>
          </p:cNvPr>
          <p:cNvSpPr/>
          <p:nvPr userDrawn="1"/>
        </p:nvSpPr>
        <p:spPr>
          <a:xfrm rot="2111757">
            <a:off x="807001" y="2168670"/>
            <a:ext cx="800619" cy="2307411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DA74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2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154243" y="379568"/>
            <a:ext cx="10428156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DA7420"/>
                </a:solidFill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1154243" y="1600200"/>
            <a:ext cx="10428156" cy="452596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+mn-lt"/>
              </a:defRPr>
            </a:lvl1pPr>
            <a:lvl2pPr algn="l">
              <a:defRPr>
                <a:solidFill>
                  <a:schemeClr val="tx1"/>
                </a:solidFill>
                <a:latin typeface="+mn-lt"/>
              </a:defRPr>
            </a:lvl2pPr>
            <a:lvl3pPr algn="l">
              <a:defRPr>
                <a:solidFill>
                  <a:schemeClr val="tx1"/>
                </a:solidFill>
                <a:latin typeface="+mn-lt"/>
              </a:defRPr>
            </a:lvl3pPr>
            <a:lvl4pPr algn="l">
              <a:defRPr>
                <a:solidFill>
                  <a:schemeClr val="tx1"/>
                </a:solidFill>
                <a:latin typeface="+mn-lt"/>
              </a:defRPr>
            </a:lvl4pPr>
            <a:lvl5pPr algn="l"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6C449FA-E0C6-CE43-BAEE-BFBB118DC70D}"/>
              </a:ext>
            </a:extLst>
          </p:cNvPr>
          <p:cNvSpPr/>
          <p:nvPr userDrawn="1"/>
        </p:nvSpPr>
        <p:spPr>
          <a:xfrm rot="2111757">
            <a:off x="612536" y="245690"/>
            <a:ext cx="333110" cy="960033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DA74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9A448A4-B02A-BD44-BD60-349B87CF0FDA}"/>
              </a:ext>
            </a:extLst>
          </p:cNvPr>
          <p:cNvSpPr/>
          <p:nvPr userDrawn="1"/>
        </p:nvSpPr>
        <p:spPr>
          <a:xfrm>
            <a:off x="963677" y="1131842"/>
            <a:ext cx="10713662" cy="67371"/>
          </a:xfrm>
          <a:prstGeom prst="rect">
            <a:avLst/>
          </a:prstGeom>
          <a:solidFill>
            <a:srgbClr val="DA74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74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3BDCAE68-EFDB-4044-838D-D34BF45D0017}"/>
              </a:ext>
            </a:extLst>
          </p:cNvPr>
          <p:cNvSpPr/>
          <p:nvPr userDrawn="1"/>
        </p:nvSpPr>
        <p:spPr>
          <a:xfrm rot="2111757">
            <a:off x="612536" y="245690"/>
            <a:ext cx="333110" cy="960033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DA74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3910A11-293E-2646-A70C-1A0866D0E2F0}"/>
              </a:ext>
            </a:extLst>
          </p:cNvPr>
          <p:cNvSpPr/>
          <p:nvPr userDrawn="1"/>
        </p:nvSpPr>
        <p:spPr>
          <a:xfrm>
            <a:off x="963677" y="1131842"/>
            <a:ext cx="10713662" cy="67371"/>
          </a:xfrm>
          <a:prstGeom prst="rect">
            <a:avLst/>
          </a:prstGeom>
          <a:solidFill>
            <a:srgbClr val="DA74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0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2D6C1-FB40-CE4B-A367-79DF8B5B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ED9C1-B83F-7546-AD67-12F9C4F8A5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5D238-0B49-3E4A-9404-974A293A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09EEFD-AEFD-494F-99E2-0EC748B4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_B26_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28</Words>
  <Application>Microsoft Macintosh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tem_B26_a</vt:lpstr>
      <vt:lpstr>Sample heading.</vt:lpstr>
      <vt:lpstr>Sample heading. Click to add 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k t</cp:lastModifiedBy>
  <cp:revision>54</cp:revision>
  <dcterms:modified xsi:type="dcterms:W3CDTF">2018-09-24T16:01:35Z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